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trictFirstAndLastChars="0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1949113" cy="6721475"/>
  <p:notesSz cx="7099300" cy="10234613"/>
  <p:custDataLst>
    <p:tags r:id="rId5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6759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353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0294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7055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3820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0584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197347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4112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17" userDrawn="1">
          <p15:clr>
            <a:srgbClr val="A4A3A4"/>
          </p15:clr>
        </p15:guide>
        <p15:guide id="2" pos="37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4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C2D8"/>
    <a:srgbClr val="B1C6DB"/>
    <a:srgbClr val="CCDAE8"/>
    <a:srgbClr val="080808"/>
    <a:srgbClr val="F1F5F9"/>
    <a:srgbClr val="E1E9F1"/>
    <a:srgbClr val="808080"/>
    <a:srgbClr val="C30C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79" autoAdjust="0"/>
    <p:restoredTop sz="94799" autoAdjust="0"/>
  </p:normalViewPr>
  <p:slideViewPr>
    <p:cSldViewPr snapToGrid="0">
      <p:cViewPr varScale="1">
        <p:scale>
          <a:sx n="107" d="100"/>
          <a:sy n="107" d="100"/>
        </p:scale>
        <p:origin x="-84" y="-738"/>
      </p:cViewPr>
      <p:guideLst>
        <p:guide orient="horz" pos="2117"/>
        <p:guide pos="37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142" y="-72"/>
      </p:cViewPr>
      <p:guideLst>
        <p:guide orient="horz" pos="3224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933575" y="9955213"/>
            <a:ext cx="3073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 altLang="zh-TW"/>
              <a:t>© 2004 Capgemini - All rights reserved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955213"/>
            <a:ext cx="307498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955213"/>
            <a:ext cx="3074987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5803AF6-863C-4E79-B0E4-DA9EF3C26513}" type="slidenum">
              <a:rPr lang="de-DE" altLang="zh-TW"/>
              <a:pPr>
                <a:defRPr/>
              </a:pPr>
              <a:t>‹#›</a:t>
            </a:fld>
            <a:endParaRPr lang="de-DE" altLang="zh-TW"/>
          </a:p>
        </p:txBody>
      </p:sp>
    </p:spTree>
    <p:extLst>
      <p:ext uri="{BB962C8B-B14F-4D97-AF65-F5344CB8AC3E}">
        <p14:creationId xmlns:p14="http://schemas.microsoft.com/office/powerpoint/2010/main" val="1616056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70993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933575" y="9955213"/>
            <a:ext cx="3073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 altLang="zh-TW"/>
              <a:t>© 2004 Capgemini - All rights reserved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3588"/>
            <a:ext cx="6829425" cy="3843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5688"/>
            <a:ext cx="520382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TW" noProof="0" smtClean="0"/>
              <a:t>Click to edit Master text styles</a:t>
            </a:r>
          </a:p>
          <a:p>
            <a:pPr lvl="1"/>
            <a:r>
              <a:rPr lang="de-DE" altLang="zh-TW" noProof="0" smtClean="0"/>
              <a:t>Second level</a:t>
            </a:r>
          </a:p>
          <a:p>
            <a:pPr lvl="2"/>
            <a:r>
              <a:rPr lang="de-DE" altLang="zh-TW" noProof="0" smtClean="0"/>
              <a:t>Third level</a:t>
            </a:r>
          </a:p>
          <a:p>
            <a:pPr lvl="3"/>
            <a:r>
              <a:rPr lang="de-DE" altLang="zh-TW" noProof="0" smtClean="0"/>
              <a:t>Fourth level</a:t>
            </a:r>
          </a:p>
          <a:p>
            <a:pPr lvl="4"/>
            <a:r>
              <a:rPr lang="de-DE" altLang="zh-TW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955213"/>
            <a:ext cx="307498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955213"/>
            <a:ext cx="3074987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33C40E2-8272-4AE7-AB34-08FFCFB9342A}" type="slidenum">
              <a:rPr lang="de-DE" altLang="zh-TW"/>
              <a:pPr>
                <a:defRPr/>
              </a:pPr>
              <a:t>‹#›</a:t>
            </a:fld>
            <a:endParaRPr lang="de-DE" altLang="zh-TW"/>
          </a:p>
        </p:txBody>
      </p:sp>
    </p:spTree>
    <p:extLst>
      <p:ext uri="{BB962C8B-B14F-4D97-AF65-F5344CB8AC3E}">
        <p14:creationId xmlns:p14="http://schemas.microsoft.com/office/powerpoint/2010/main" val="318986418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67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35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02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705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3820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584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347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4112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Rectangle 2" hidden="1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56951743"/>
              </p:ext>
            </p:extLst>
          </p:nvPr>
        </p:nvGraphicFramePr>
        <p:xfrm>
          <a:off x="14" y="12"/>
          <a:ext cx="207443" cy="15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9" name="think-cell Slide" r:id="rId4" imgW="0" imgH="0" progId="TCLayout.ActiveDocument.1">
                  <p:embed/>
                </p:oleObj>
              </mc:Choice>
              <mc:Fallback>
                <p:oleObj name="think-cell Slide" r:id="rId4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" y="12"/>
                        <a:ext cx="207443" cy="15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 descr="banner_home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" y="2169432"/>
            <a:ext cx="6969138" cy="2382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7135" name="Rectangle 47"/>
          <p:cNvSpPr>
            <a:spLocks noGrp="1" noChangeArrowheads="1"/>
          </p:cNvSpPr>
          <p:nvPr>
            <p:ph type="ctrTitle" sz="quarter"/>
          </p:nvPr>
        </p:nvSpPr>
        <p:spPr>
          <a:xfrm>
            <a:off x="6969780" y="3644467"/>
            <a:ext cx="4979347" cy="907576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18071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95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64B81-DDF4-4C7E-9C3D-A4C47BE53E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525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" y="3"/>
            <a:ext cx="10429861" cy="57626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79828" tIns="44725" rIns="179828" bIns="447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ACTION TITLE</a:t>
            </a:r>
          </a:p>
        </p:txBody>
      </p:sp>
      <p:sp>
        <p:nvSpPr>
          <p:cNvPr id="216159" name="Rectangle 9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55705" y="6348413"/>
            <a:ext cx="1693408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50" tIns="44725" rIns="89450" bIns="44725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0"/>
              </a:spcBef>
              <a:defRPr sz="16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E92BC5-E33B-412F-87DB-DE8801275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Line 1129"/>
          <p:cNvSpPr>
            <a:spLocks noChangeShapeType="1"/>
          </p:cNvSpPr>
          <p:nvPr/>
        </p:nvSpPr>
        <p:spPr bwMode="auto">
          <a:xfrm>
            <a:off x="0" y="6348413"/>
            <a:ext cx="11949113" cy="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9891" tIns="62344" rIns="119891" bIns="62344" anchor="ctr">
            <a:spAutoFit/>
          </a:bodyPr>
          <a:lstStyle/>
          <a:p>
            <a:endParaRPr lang="en-US" sz="3200"/>
          </a:p>
        </p:txBody>
      </p:sp>
      <p:graphicFrame>
        <p:nvGraphicFramePr>
          <p:cNvPr id="1030" name="Rectangle 2" hidden="1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88523327"/>
              </p:ext>
            </p:extLst>
          </p:nvPr>
        </p:nvGraphicFramePr>
        <p:xfrm>
          <a:off x="14" y="12"/>
          <a:ext cx="207443" cy="15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think-cell Slide" r:id="rId6" imgW="0" imgH="0" progId="TCLayout.ActiveDocument.1">
                  <p:embed/>
                </p:oleObj>
              </mc:Choice>
              <mc:Fallback>
                <p:oleObj name="think-cell Slide" r:id="rId6" imgW="0" imgH="0" progId="TCLayout.ActiveDocument.1">
                  <p:embed/>
                  <p:pic>
                    <p:nvPicPr>
                      <p:cNvPr id="0" name="Rectangle 2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" y="12"/>
                        <a:ext cx="207443" cy="15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0" y="703263"/>
            <a:ext cx="11949113" cy="564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79828" tIns="35967" rIns="179828" bIns="456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4176" y="131619"/>
            <a:ext cx="1290638" cy="3082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37" r:id="rId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2pPr>
      <a:lvl3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3pPr>
      <a:lvl4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4pPr>
      <a:lvl5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5pPr>
      <a:lvl6pPr marL="609073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6pPr>
      <a:lvl7pPr marL="1218162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7pPr>
      <a:lvl8pPr marL="1827242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8pPr>
      <a:lvl9pPr marL="2436316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9pPr>
    </p:titleStyle>
    <p:bodyStyle>
      <a:lvl1pPr marL="0" indent="0"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243209" indent="-243209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–"/>
        <a:defRPr sz="1800">
          <a:solidFill>
            <a:schemeClr val="tx1"/>
          </a:solidFill>
          <a:latin typeface="+mn-lt"/>
        </a:defRPr>
      </a:lvl2pPr>
      <a:lvl3pPr marL="471614" indent="-228405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•"/>
        <a:defRPr sz="1800">
          <a:solidFill>
            <a:schemeClr val="tx1"/>
          </a:solidFill>
          <a:latin typeface="+mn-lt"/>
        </a:defRPr>
      </a:lvl3pPr>
      <a:lvl4pPr marL="714822" indent="-243209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▫"/>
        <a:defRPr sz="1800">
          <a:solidFill>
            <a:schemeClr val="tx1"/>
          </a:solidFill>
          <a:latin typeface="+mn-lt"/>
        </a:defRPr>
      </a:lvl4pPr>
      <a:lvl5pPr marL="958033" indent="-243209" algn="l" defTabSz="958033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▪"/>
        <a:defRPr sz="1800">
          <a:solidFill>
            <a:schemeClr val="tx1"/>
          </a:solidFill>
          <a:latin typeface="+mn-lt"/>
        </a:defRPr>
      </a:lvl5pPr>
      <a:lvl6pPr marL="1355628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6pPr>
      <a:lvl7pPr marL="1964706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7pPr>
      <a:lvl8pPr marL="2573783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8pPr>
      <a:lvl9pPr marL="3182866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073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162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42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6316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5399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4477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3556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2637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tags" Target="../tags/tag16.xml"/><Relationship Id="rId18" Type="http://schemas.openxmlformats.org/officeDocument/2006/relationships/tags" Target="../tags/tag21.xml"/><Relationship Id="rId26" Type="http://schemas.openxmlformats.org/officeDocument/2006/relationships/oleObject" Target="../embeddings/oleObject4.bin"/><Relationship Id="rId3" Type="http://schemas.openxmlformats.org/officeDocument/2006/relationships/tags" Target="../tags/tag6.xml"/><Relationship Id="rId21" Type="http://schemas.openxmlformats.org/officeDocument/2006/relationships/tags" Target="../tags/tag24.xml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17" Type="http://schemas.openxmlformats.org/officeDocument/2006/relationships/tags" Target="../tags/tag20.xml"/><Relationship Id="rId25" Type="http://schemas.openxmlformats.org/officeDocument/2006/relationships/image" Target="../media/image3.emf"/><Relationship Id="rId2" Type="http://schemas.openxmlformats.org/officeDocument/2006/relationships/tags" Target="../tags/tag5.xml"/><Relationship Id="rId16" Type="http://schemas.openxmlformats.org/officeDocument/2006/relationships/tags" Target="../tags/tag19.xml"/><Relationship Id="rId20" Type="http://schemas.openxmlformats.org/officeDocument/2006/relationships/tags" Target="../tags/tag23.xml"/><Relationship Id="rId29" Type="http://schemas.openxmlformats.org/officeDocument/2006/relationships/image" Target="../media/image5.emf"/><Relationship Id="rId1" Type="http://schemas.openxmlformats.org/officeDocument/2006/relationships/vmlDrawing" Target="../drawings/vmlDrawing3.v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24" Type="http://schemas.openxmlformats.org/officeDocument/2006/relationships/oleObject" Target="../embeddings/oleObject3.bin"/><Relationship Id="rId5" Type="http://schemas.openxmlformats.org/officeDocument/2006/relationships/tags" Target="../tags/tag8.xml"/><Relationship Id="rId15" Type="http://schemas.openxmlformats.org/officeDocument/2006/relationships/tags" Target="../tags/tag18.xml"/><Relationship Id="rId23" Type="http://schemas.openxmlformats.org/officeDocument/2006/relationships/slideLayout" Target="../slideLayouts/slideLayout2.xml"/><Relationship Id="rId28" Type="http://schemas.openxmlformats.org/officeDocument/2006/relationships/oleObject" Target="../embeddings/oleObject5.bin"/><Relationship Id="rId10" Type="http://schemas.openxmlformats.org/officeDocument/2006/relationships/tags" Target="../tags/tag13.xml"/><Relationship Id="rId19" Type="http://schemas.openxmlformats.org/officeDocument/2006/relationships/tags" Target="../tags/tag22.xml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Relationship Id="rId22" Type="http://schemas.openxmlformats.org/officeDocument/2006/relationships/tags" Target="../tags/tag25.xml"/><Relationship Id="rId27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ct 18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8259934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9" name="think-cell Slide" r:id="rId24" imgW="383" imgH="385" progId="TCLayout.ActiveDocument.1">
                  <p:embed/>
                </p:oleObj>
              </mc:Choice>
              <mc:Fallback>
                <p:oleObj name="think-cell Slide" r:id="rId24" imgW="383" imgH="38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 hidden="1"/>
          <p:cNvSpPr/>
          <p:nvPr>
            <p:custDataLst>
              <p:tags r:id="rId3"/>
            </p:custDataLst>
          </p:nvPr>
        </p:nvSpPr>
        <p:spPr bwMode="auto">
          <a:xfrm>
            <a:off x="-61197" y="-64831"/>
            <a:ext cx="281145" cy="288413"/>
          </a:xfrm>
          <a:prstGeom prst="rect">
            <a:avLst/>
          </a:prstGeom>
          <a:solidFill>
            <a:scrgbClr r="0" g="0" b="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895350"/>
            <a:endParaRPr kumimoji="0" lang="en-US" sz="1400" b="0" u="none" strike="noStrike" cap="none" normalizeH="0" smtClean="0">
              <a:ln>
                <a:noFill/>
              </a:ln>
              <a:solidFill>
                <a:schemeClr val="tx1"/>
              </a:solidFill>
              <a:effectLst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Pie Chart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A64B81-DDF4-4C7E-9C3D-A4C47BE53E61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  <p:sp>
        <p:nvSpPr>
          <p:cNvPr id="121" name="TextBox 120"/>
          <p:cNvSpPr txBox="1"/>
          <p:nvPr/>
        </p:nvSpPr>
        <p:spPr>
          <a:xfrm>
            <a:off x="1604963" y="1577975"/>
            <a:ext cx="871134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 smtClean="0"/>
              <a:t>Among Citrus fruits, Oranges are the most used in packaged drinks</a:t>
            </a:r>
            <a:endParaRPr lang="en-US" sz="1600" dirty="0"/>
          </a:p>
        </p:txBody>
      </p:sp>
      <p:graphicFrame>
        <p:nvGraphicFramePr>
          <p:cNvPr id="122" name="Object 121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131694145"/>
              </p:ext>
            </p:extLst>
          </p:nvPr>
        </p:nvGraphicFramePr>
        <p:xfrm>
          <a:off x="7543800" y="2171700"/>
          <a:ext cx="1381095" cy="30862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0" name="Chart" r:id="rId26" imgW="1381095" imgH="3086244" progId="MSGraph.Chart.8">
                  <p:embed followColorScheme="full"/>
                </p:oleObj>
              </mc:Choice>
              <mc:Fallback>
                <p:oleObj name="Chart" r:id="rId26" imgW="1381095" imgH="308624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7543800" y="2171700"/>
                        <a:ext cx="1381095" cy="30862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" name="Text Placeholder 18"/>
          <p:cNvSpPr txBox="1">
            <a:spLocks/>
          </p:cNvSpPr>
          <p:nvPr>
            <p:custDataLst>
              <p:tags r:id="rId5"/>
            </p:custDataLst>
          </p:nvPr>
        </p:nvSpPr>
        <p:spPr bwMode="gray">
          <a:xfrm>
            <a:off x="7969250" y="3360738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C3CFE1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1AC36A88-19AD-4AF0-87B7-A3A95D30B735}" type="datetime'''''''''''''2''''''2''''''''''''%'''''''''''''''''''">
              <a:rPr lang="en-US" sz="1400" b="0"/>
              <a:pPr/>
              <a:t>22%</a:t>
            </a:fld>
            <a:endParaRPr lang="en-US" sz="1400" b="0" kern="0" dirty="0">
              <a:sym typeface="+mn-lt"/>
            </a:endParaRPr>
          </a:p>
        </p:txBody>
      </p:sp>
      <p:sp>
        <p:nvSpPr>
          <p:cNvPr id="124" name="Text Placeholder 11"/>
          <p:cNvSpPr txBox="1">
            <a:spLocks/>
          </p:cNvSpPr>
          <p:nvPr>
            <p:custDataLst>
              <p:tags r:id="rId6"/>
            </p:custDataLst>
          </p:nvPr>
        </p:nvSpPr>
        <p:spPr bwMode="auto">
          <a:xfrm>
            <a:off x="8589963" y="4360863"/>
            <a:ext cx="44291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b="0" dirty="0" smtClean="0">
                <a:sym typeface="+mn-lt"/>
              </a:rPr>
              <a:t>Other</a:t>
            </a:r>
            <a:endParaRPr lang="en-US" sz="1400" b="0" kern="0" dirty="0">
              <a:sym typeface="+mn-lt"/>
            </a:endParaRPr>
          </a:p>
        </p:txBody>
      </p:sp>
      <p:sp>
        <p:nvSpPr>
          <p:cNvPr id="125" name="Text Placeholder 17"/>
          <p:cNvSpPr txBox="1">
            <a:spLocks/>
          </p:cNvSpPr>
          <p:nvPr>
            <p:custDataLst>
              <p:tags r:id="rId7"/>
            </p:custDataLst>
          </p:nvPr>
        </p:nvSpPr>
        <p:spPr bwMode="gray">
          <a:xfrm>
            <a:off x="7969250" y="2617788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DFE5EF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4DE99478-CE04-4F50-8D85-DCB21F613639}" type="datetime'''''''''''''''''''''''''''''30''''''''''''%'''''''''''''''''">
              <a:rPr lang="en-US" sz="1400" b="0"/>
              <a:pPr/>
              <a:t>30%</a:t>
            </a:fld>
            <a:endParaRPr lang="en-US" sz="1400" b="0" kern="0" dirty="0">
              <a:sym typeface="+mn-lt"/>
            </a:endParaRPr>
          </a:p>
        </p:txBody>
      </p:sp>
      <p:sp>
        <p:nvSpPr>
          <p:cNvPr id="126" name="Text Placeholder 12"/>
          <p:cNvSpPr txBox="1">
            <a:spLocks/>
          </p:cNvSpPr>
          <p:nvPr>
            <p:custDataLst>
              <p:tags r:id="rId8"/>
            </p:custDataLst>
          </p:nvPr>
        </p:nvSpPr>
        <p:spPr bwMode="gray">
          <a:xfrm>
            <a:off x="8048625" y="2057400"/>
            <a:ext cx="2476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b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2D7A2B02-B8F1-4D26-BB2D-DCEB3ACC23D3}" type="datetime'''6''1'''''''''''''''''''''''''''''''''''">
              <a:rPr lang="en-US" sz="1400" b="0"/>
              <a:pPr/>
              <a:t>61</a:t>
            </a:fld>
            <a:endParaRPr lang="en-US" sz="1400" b="0" kern="0" dirty="0">
              <a:sym typeface="+mn-lt"/>
            </a:endParaRPr>
          </a:p>
        </p:txBody>
      </p:sp>
      <p:sp>
        <p:nvSpPr>
          <p:cNvPr id="127" name="Text Placeholder 9"/>
          <p:cNvSpPr txBox="1">
            <a:spLocks/>
          </p:cNvSpPr>
          <p:nvPr>
            <p:custDataLst>
              <p:tags r:id="rId9"/>
            </p:custDataLst>
          </p:nvPr>
        </p:nvSpPr>
        <p:spPr bwMode="auto">
          <a:xfrm>
            <a:off x="8589963" y="2617788"/>
            <a:ext cx="45402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b="0" dirty="0" smtClean="0">
                <a:sym typeface="+mn-lt"/>
              </a:rPr>
              <a:t>Navel</a:t>
            </a:r>
            <a:endParaRPr lang="en-US" sz="1400" b="0" kern="0" dirty="0">
              <a:sym typeface="+mn-lt"/>
            </a:endParaRPr>
          </a:p>
        </p:txBody>
      </p:sp>
      <p:sp>
        <p:nvSpPr>
          <p:cNvPr id="128" name="Text Placeholder 16"/>
          <p:cNvSpPr txBox="1">
            <a:spLocks/>
          </p:cNvSpPr>
          <p:nvPr>
            <p:custDataLst>
              <p:tags r:id="rId10"/>
            </p:custDataLst>
          </p:nvPr>
        </p:nvSpPr>
        <p:spPr bwMode="gray">
          <a:xfrm>
            <a:off x="7969250" y="4360863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B3F973D4-032E-406D-B486-B5EC4DBDF848}" type="datetime'''''''''''''''''''''''''''4''''''''''8''%'''''''''''''''''''''">
              <a:rPr lang="en-US" sz="1400" b="0"/>
              <a:pPr/>
              <a:t>48%</a:t>
            </a:fld>
            <a:endParaRPr lang="en-US" sz="1400" b="0" kern="0" dirty="0">
              <a:sym typeface="+mn-lt"/>
            </a:endParaRPr>
          </a:p>
        </p:txBody>
      </p:sp>
      <p:sp>
        <p:nvSpPr>
          <p:cNvPr id="129" name="Text Placeholder 10"/>
          <p:cNvSpPr txBox="1">
            <a:spLocks/>
          </p:cNvSpPr>
          <p:nvPr>
            <p:custDataLst>
              <p:tags r:id="rId11"/>
            </p:custDataLst>
          </p:nvPr>
        </p:nvSpPr>
        <p:spPr bwMode="auto">
          <a:xfrm>
            <a:off x="8589963" y="3360738"/>
            <a:ext cx="66833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b="0" dirty="0" smtClean="0">
                <a:sym typeface="+mn-lt"/>
              </a:rPr>
              <a:t>Valencia</a:t>
            </a:r>
            <a:endParaRPr lang="en-US" sz="1400" b="0" kern="0" dirty="0">
              <a:sym typeface="+mn-lt"/>
            </a:endParaRPr>
          </a:p>
        </p:txBody>
      </p:sp>
      <p:cxnSp>
        <p:nvCxnSpPr>
          <p:cNvPr id="130" name="Straight Connector 129"/>
          <p:cNvCxnSpPr/>
          <p:nvPr>
            <p:custDataLst>
              <p:tags r:id="rId12"/>
            </p:custDataLst>
          </p:nvPr>
        </p:nvCxnSpPr>
        <p:spPr bwMode="auto">
          <a:xfrm flipV="1">
            <a:off x="5805488" y="2295525"/>
            <a:ext cx="0" cy="481013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/>
          <p:cNvCxnSpPr/>
          <p:nvPr>
            <p:custDataLst>
              <p:tags r:id="rId13"/>
            </p:custDataLst>
          </p:nvPr>
        </p:nvCxnSpPr>
        <p:spPr bwMode="auto">
          <a:xfrm>
            <a:off x="5805488" y="2295525"/>
            <a:ext cx="2090737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/>
          <p:cNvCxnSpPr/>
          <p:nvPr>
            <p:custDataLst>
              <p:tags r:id="rId14"/>
            </p:custDataLst>
          </p:nvPr>
        </p:nvCxnSpPr>
        <p:spPr bwMode="auto">
          <a:xfrm>
            <a:off x="5797550" y="4672013"/>
            <a:ext cx="0" cy="481012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3" name="Straight Connector 132"/>
          <p:cNvCxnSpPr/>
          <p:nvPr>
            <p:custDataLst>
              <p:tags r:id="rId15"/>
            </p:custDataLst>
          </p:nvPr>
        </p:nvCxnSpPr>
        <p:spPr bwMode="auto">
          <a:xfrm>
            <a:off x="5797550" y="5153025"/>
            <a:ext cx="1874838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35" name="Object 134"/>
          <p:cNvGraphicFramePr>
            <a:graphicFrameLocks/>
          </p:cNvGraphicFramePr>
          <p:nvPr>
            <p:custDataLst>
              <p:tags r:id="rId16"/>
            </p:custDataLst>
            <p:extLst>
              <p:ext uri="{D42A27DB-BD31-4B8C-83A1-F6EECF244321}">
                <p14:modId xmlns:p14="http://schemas.microsoft.com/office/powerpoint/2010/main" val="3774669434"/>
              </p:ext>
            </p:extLst>
          </p:nvPr>
        </p:nvGraphicFramePr>
        <p:xfrm>
          <a:off x="2781300" y="1905000"/>
          <a:ext cx="3628963" cy="36387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1" name="Chart" r:id="rId28" imgW="3628963" imgH="3638734" progId="MSGraph.Chart.8">
                  <p:embed followColorScheme="full"/>
                </p:oleObj>
              </mc:Choice>
              <mc:Fallback>
                <p:oleObj name="Chart" r:id="rId28" imgW="3628963" imgH="363873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2781300" y="1905000"/>
                        <a:ext cx="3628963" cy="36387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6" name="Text Placeholder 28"/>
          <p:cNvSpPr txBox="1">
            <a:spLocks/>
          </p:cNvSpPr>
          <p:nvPr>
            <p:custDataLst>
              <p:tags r:id="rId17"/>
            </p:custDataLst>
          </p:nvPr>
        </p:nvSpPr>
        <p:spPr bwMode="auto">
          <a:xfrm>
            <a:off x="6211888" y="3613150"/>
            <a:ext cx="6794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b="0" dirty="0" smtClean="0">
                <a:sym typeface="+mn-lt"/>
              </a:rPr>
              <a:t>Oranges</a:t>
            </a:r>
            <a:endParaRPr lang="en-US" sz="1400" b="0" kern="0" dirty="0">
              <a:sym typeface="+mn-lt"/>
            </a:endParaRPr>
          </a:p>
        </p:txBody>
      </p:sp>
      <p:sp>
        <p:nvSpPr>
          <p:cNvPr id="137" name="Text Placeholder 32"/>
          <p:cNvSpPr txBox="1">
            <a:spLocks/>
          </p:cNvSpPr>
          <p:nvPr>
            <p:custDataLst>
              <p:tags r:id="rId18"/>
            </p:custDataLst>
          </p:nvPr>
        </p:nvSpPr>
        <p:spPr bwMode="gray">
          <a:xfrm>
            <a:off x="5922963" y="3613150"/>
            <a:ext cx="2476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DBDC849D-064A-4A82-A76C-CCAFCAB9BDD6}" type="datetime'6''''1'''''''''''''''''''''''''''">
              <a:rPr lang="en-US" sz="1400" b="0">
                <a:solidFill>
                  <a:schemeClr val="bg1"/>
                </a:solidFill>
              </a:rPr>
              <a:pPr/>
              <a:t>61</a:t>
            </a:fld>
            <a:endParaRPr lang="en-US" sz="1400" b="0" kern="0" dirty="0">
              <a:solidFill>
                <a:schemeClr val="bg1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8" name="Text Placeholder 33"/>
          <p:cNvSpPr txBox="1">
            <a:spLocks/>
          </p:cNvSpPr>
          <p:nvPr>
            <p:custDataLst>
              <p:tags r:id="rId19"/>
            </p:custDataLst>
          </p:nvPr>
        </p:nvSpPr>
        <p:spPr bwMode="gray">
          <a:xfrm>
            <a:off x="5049838" y="4746625"/>
            <a:ext cx="2476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DC6A757F-BFF2-47C3-AABE-7BC38C8920B5}" type="datetime'''''''''''''''3''''''''''''''''''''2'''''">
              <a:rPr lang="en-US" sz="1400" b="0"/>
              <a:pPr/>
              <a:t>32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9" name="Text Placeholder 30"/>
          <p:cNvSpPr txBox="1">
            <a:spLocks/>
          </p:cNvSpPr>
          <p:nvPr>
            <p:custDataLst>
              <p:tags r:id="rId20"/>
            </p:custDataLst>
          </p:nvPr>
        </p:nvSpPr>
        <p:spPr bwMode="auto">
          <a:xfrm>
            <a:off x="2760663" y="3028950"/>
            <a:ext cx="44291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r>
              <a:rPr lang="en-US" sz="1400" b="0" dirty="0" smtClean="0">
                <a:latin typeface="Arial" panose="020B0604020202020204" pitchFamily="34" charset="0"/>
                <a:sym typeface="Arial" panose="020B0604020202020204" pitchFamily="34" charset="0"/>
              </a:rPr>
              <a:t>Other</a:t>
            </a:r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0" name="Text Placeholder 34"/>
          <p:cNvSpPr txBox="1">
            <a:spLocks/>
          </p:cNvSpPr>
          <p:nvPr>
            <p:custDataLst>
              <p:tags r:id="rId21"/>
            </p:custDataLst>
          </p:nvPr>
        </p:nvSpPr>
        <p:spPr bwMode="gray">
          <a:xfrm>
            <a:off x="3275013" y="3159125"/>
            <a:ext cx="34607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FA3C2F24-2225-4761-BD67-675C46CA8B61}" type="datetime'''''''''''''''''''''''1''7''''''''''''''''''''''2'''''">
              <a:rPr lang="en-US" sz="1400" b="0"/>
              <a:pPr/>
              <a:t>172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1" name="Text Placeholder 29"/>
          <p:cNvSpPr txBox="1">
            <a:spLocks/>
          </p:cNvSpPr>
          <p:nvPr>
            <p:custDataLst>
              <p:tags r:id="rId22"/>
            </p:custDataLst>
          </p:nvPr>
        </p:nvSpPr>
        <p:spPr bwMode="auto">
          <a:xfrm>
            <a:off x="5067300" y="5089525"/>
            <a:ext cx="630238" cy="42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b="0" dirty="0" smtClean="0">
                <a:latin typeface="Arial" panose="020B0604020202020204" pitchFamily="34" charset="0"/>
                <a:sym typeface="Arial" panose="020B0604020202020204" pitchFamily="34" charset="0"/>
              </a:rPr>
              <a:t>Limes/</a:t>
            </a:r>
            <a:br>
              <a:rPr lang="en-US" sz="1400" b="0" dirty="0" smtClean="0">
                <a:latin typeface="Arial" panose="020B0604020202020204" pitchFamily="34" charset="0"/>
                <a:sym typeface="Arial" panose="020B0604020202020204" pitchFamily="34" charset="0"/>
              </a:rPr>
            </a:br>
            <a:r>
              <a:rPr lang="en-US" sz="1400" b="0" dirty="0" smtClean="0">
                <a:latin typeface="Arial" panose="020B0604020202020204" pitchFamily="34" charset="0"/>
                <a:sym typeface="Arial" panose="020B0604020202020204" pitchFamily="34" charset="0"/>
              </a:rPr>
              <a:t>Lemons</a:t>
            </a:r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95707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#10;&lt;root reqver=&quot;21047&quot;&gt;&lt;version val=&quot;23028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/%m/%Y&lt;/m_strFormatTime&gt;&lt;/m_precDefaultDate&gt;&lt;m_precDefaultYear&gt;&lt;m_bNumberIsYear val=&quot;0&quot;/&gt;&lt;/m_precDefaultYear&gt;&lt;m_precDefaultQuarter&gt;&lt;m_bNumberIsYear val=&quot;0&quot;/&gt;&lt;m_strFormatTime&gt;Q%5&lt;/m_strFormatTime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m_strFormatTime&gt;%#d&lt;/m_strFormatTime&gt;&lt;/m_precDefaultDay&gt;&lt;m_mruColor&gt;&lt;m_vecMRU length=&quot;1&quot;&gt;&lt;elem m_fUsage=&quot;1.00000000000000000000E+000&quot;&gt;&lt;m_msothmcolidx val=&quot;0&quot;/&gt;&lt;m_rgb r=&quot;cf&quot; g=&quot;cf&quot; b=&quot;cf&quot;/&gt;&lt;m_ppcolschidx tagver0=&quot;23004&quot; tagname0=&quot;m_ppcolschidxUNRECOGNIZED&quot; val=&quot;0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GUi.ZoprkmJntxtS40Jl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Ppe9IZR3UWSwmSIKNK3I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prg_Voibk.6wkHwbuceO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IV4fDA5aUa400ClFlutw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ssiTzneQUS4r_gCky3DG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zjKSHEkZ06TmjC6URYQy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DEX5Zn75kCA89ug5gluU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tn60DryYUWkacMp0kQa3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5w4d0nKr0y61se9I19U7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jE.DZf71UOrsof9wHErM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IDDONOTDELETE" val="H6EdDtx6u0C5EOXGQOn_yg"/>
  <p:tag name="THINKCELLSTATEDONOTDELETE" val="JybfW67J70eTncmI9DWav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FrtIiMN6UmW6EqkMk8fq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ZfLQGEPF0C7eJjYfANBz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9P46mAoQ02nvCjtAv9UB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RvD.4WmUivbSxaMnsY.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yFZzGVIhU.vH1KW4TGh.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Zhy.qLPU02OOrABsTGmJ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STATEDONOTDELETE" val="yBTyVV7dJkO_SA.ZGwD20w"/>
  <p:tag name="THINKCELLIDDONOTDELETE" val="WImSoy1BGk2qeJ_gZBR4C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EapZ1n4fkuIEU51k6F2W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aevGHAdlEqToWJwrs7Eg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pJKIi1nNUms2EfyONce9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L5NOGyia0yhP.79VfdGZ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4PwpSNltEi2.PlYWIjJ_A"/>
</p:tagLst>
</file>

<file path=ppt/theme/theme1.xml><?xml version="1.0" encoding="utf-8"?>
<a:theme xmlns:a="http://schemas.openxmlformats.org/drawingml/2006/main" name="think-cell Master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FFFFFF"/>
      </a:accent1>
      <a:accent2>
        <a:srgbClr val="D8D8D8"/>
      </a:accent2>
      <a:accent3>
        <a:srgbClr val="FFFFFF"/>
      </a:accent3>
      <a:accent4>
        <a:srgbClr val="000000"/>
      </a:accent4>
      <a:accent5>
        <a:srgbClr val="FFFFFF"/>
      </a:accent5>
      <a:accent6>
        <a:srgbClr val="CCD3DA"/>
      </a:accent6>
      <a:hlink>
        <a:srgbClr val="BACCDE"/>
      </a:hlink>
      <a:folHlink>
        <a:srgbClr val="85A5C5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89535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89535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9E9E9E"/>
        </a:dk2>
        <a:lt2>
          <a:srgbClr val="DDDDDD"/>
        </a:lt2>
        <a:accent1>
          <a:srgbClr val="BCBCBC"/>
        </a:accent1>
        <a:accent2>
          <a:srgbClr val="E9E9E9"/>
        </a:accent2>
        <a:accent3>
          <a:srgbClr val="FFFFFF"/>
        </a:accent3>
        <a:accent4>
          <a:srgbClr val="000000"/>
        </a:accent4>
        <a:accent5>
          <a:srgbClr val="DADADA"/>
        </a:accent5>
        <a:accent6>
          <a:srgbClr val="D3D3D3"/>
        </a:accent6>
        <a:hlink>
          <a:srgbClr val="BCBCBC"/>
        </a:hlink>
        <a:folHlink>
          <a:srgbClr val="5353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80"/>
        </a:dk1>
        <a:lt1>
          <a:srgbClr val="FFFFFF"/>
        </a:lt1>
        <a:dk2>
          <a:srgbClr val="B4D7C8"/>
        </a:dk2>
        <a:lt2>
          <a:srgbClr val="C0C0C0"/>
        </a:lt2>
        <a:accent1>
          <a:srgbClr val="000080"/>
        </a:accent1>
        <a:accent2>
          <a:srgbClr val="1AB2E2"/>
        </a:accent2>
        <a:accent3>
          <a:srgbClr val="FFFFFF"/>
        </a:accent3>
        <a:accent4>
          <a:srgbClr val="00006C"/>
        </a:accent4>
        <a:accent5>
          <a:srgbClr val="AAAAC0"/>
        </a:accent5>
        <a:accent6>
          <a:srgbClr val="16A1CD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007770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006B65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FFF2AF"/>
        </a:dk2>
        <a:lt2>
          <a:srgbClr val="A9A49F"/>
        </a:lt2>
        <a:accent1>
          <a:srgbClr val="B2D1B2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E7B95C"/>
        </a:accent6>
        <a:hlink>
          <a:srgbClr val="DBE9DB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0099CC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">
        <a:dk1>
          <a:srgbClr val="000000"/>
        </a:dk1>
        <a:lt1>
          <a:srgbClr val="FFFFFF"/>
        </a:lt1>
        <a:dk2>
          <a:srgbClr val="9E9E9E"/>
        </a:dk2>
        <a:lt2>
          <a:srgbClr val="DDDDDD"/>
        </a:lt2>
        <a:accent1>
          <a:srgbClr val="BCBCBC"/>
        </a:accent1>
        <a:accent2>
          <a:srgbClr val="E9E9E9"/>
        </a:accent2>
        <a:accent3>
          <a:srgbClr val="FFFFFF"/>
        </a:accent3>
        <a:accent4>
          <a:srgbClr val="000000"/>
        </a:accent4>
        <a:accent5>
          <a:srgbClr val="DADADA"/>
        </a:accent5>
        <a:accent6>
          <a:srgbClr val="D3D3D3"/>
        </a:accent6>
        <a:hlink>
          <a:srgbClr val="BCBCBC"/>
        </a:hlink>
        <a:folHlink>
          <a:srgbClr val="5353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80"/>
        </a:dk1>
        <a:lt1>
          <a:srgbClr val="FFFFFF"/>
        </a:lt1>
        <a:dk2>
          <a:srgbClr val="B4D7C8"/>
        </a:dk2>
        <a:lt2>
          <a:srgbClr val="C0C0C0"/>
        </a:lt2>
        <a:accent1>
          <a:srgbClr val="000080"/>
        </a:accent1>
        <a:accent2>
          <a:srgbClr val="1AB2E2"/>
        </a:accent2>
        <a:accent3>
          <a:srgbClr val="FFFFFF"/>
        </a:accent3>
        <a:accent4>
          <a:srgbClr val="00006C"/>
        </a:accent4>
        <a:accent5>
          <a:srgbClr val="AAAAC0"/>
        </a:accent5>
        <a:accent6>
          <a:srgbClr val="16A1CD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007770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006B65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FFF2AF"/>
        </a:dk2>
        <a:lt2>
          <a:srgbClr val="A9A49F"/>
        </a:lt2>
        <a:accent1>
          <a:srgbClr val="B2D1B2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E7B95C"/>
        </a:accent6>
        <a:hlink>
          <a:srgbClr val="DBE9DB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0099CC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think-cell Master</vt:lpstr>
      <vt:lpstr>think-cell Slide</vt:lpstr>
      <vt:lpstr>Chart</vt:lpstr>
      <vt:lpstr>Pie Chart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2013-11-29T17:04:14Z</dcterms:created>
  <dcterms:modified xsi:type="dcterms:W3CDTF">2013-11-29T17:04:24Z</dcterms:modified>
</cp:coreProperties>
</file>