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5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9.xml"/><Relationship Id="rId21" Type="http://schemas.openxmlformats.org/officeDocument/2006/relationships/tags" Target="../tags/tag24.xml"/><Relationship Id="rId42" Type="http://schemas.openxmlformats.org/officeDocument/2006/relationships/tags" Target="../tags/tag45.xml"/><Relationship Id="rId47" Type="http://schemas.openxmlformats.org/officeDocument/2006/relationships/tags" Target="../tags/tag50.xml"/><Relationship Id="rId63" Type="http://schemas.openxmlformats.org/officeDocument/2006/relationships/tags" Target="../tags/tag66.xml"/><Relationship Id="rId68" Type="http://schemas.openxmlformats.org/officeDocument/2006/relationships/tags" Target="../tags/tag71.xml"/><Relationship Id="rId84" Type="http://schemas.openxmlformats.org/officeDocument/2006/relationships/tags" Target="../tags/tag87.xml"/><Relationship Id="rId89" Type="http://schemas.openxmlformats.org/officeDocument/2006/relationships/tags" Target="../tags/tag92.xml"/><Relationship Id="rId112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9" Type="http://schemas.openxmlformats.org/officeDocument/2006/relationships/tags" Target="../tags/tag32.xml"/><Relationship Id="rId107" Type="http://schemas.openxmlformats.org/officeDocument/2006/relationships/tags" Target="../tags/tag110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32" Type="http://schemas.openxmlformats.org/officeDocument/2006/relationships/tags" Target="../tags/tag35.xml"/><Relationship Id="rId37" Type="http://schemas.openxmlformats.org/officeDocument/2006/relationships/tags" Target="../tags/tag40.xml"/><Relationship Id="rId40" Type="http://schemas.openxmlformats.org/officeDocument/2006/relationships/tags" Target="../tags/tag43.xml"/><Relationship Id="rId45" Type="http://schemas.openxmlformats.org/officeDocument/2006/relationships/tags" Target="../tags/tag48.xml"/><Relationship Id="rId53" Type="http://schemas.openxmlformats.org/officeDocument/2006/relationships/tags" Target="../tags/tag56.xml"/><Relationship Id="rId58" Type="http://schemas.openxmlformats.org/officeDocument/2006/relationships/tags" Target="../tags/tag61.xml"/><Relationship Id="rId66" Type="http://schemas.openxmlformats.org/officeDocument/2006/relationships/tags" Target="../tags/tag69.xml"/><Relationship Id="rId74" Type="http://schemas.openxmlformats.org/officeDocument/2006/relationships/tags" Target="../tags/tag77.xml"/><Relationship Id="rId79" Type="http://schemas.openxmlformats.org/officeDocument/2006/relationships/tags" Target="../tags/tag82.xml"/><Relationship Id="rId87" Type="http://schemas.openxmlformats.org/officeDocument/2006/relationships/tags" Target="../tags/tag90.xml"/><Relationship Id="rId102" Type="http://schemas.openxmlformats.org/officeDocument/2006/relationships/tags" Target="../tags/tag105.xml"/><Relationship Id="rId110" Type="http://schemas.openxmlformats.org/officeDocument/2006/relationships/tags" Target="../tags/tag113.xml"/><Relationship Id="rId5" Type="http://schemas.openxmlformats.org/officeDocument/2006/relationships/tags" Target="../tags/tag8.xml"/><Relationship Id="rId61" Type="http://schemas.openxmlformats.org/officeDocument/2006/relationships/tags" Target="../tags/tag64.xml"/><Relationship Id="rId82" Type="http://schemas.openxmlformats.org/officeDocument/2006/relationships/tags" Target="../tags/tag85.xml"/><Relationship Id="rId90" Type="http://schemas.openxmlformats.org/officeDocument/2006/relationships/tags" Target="../tags/tag93.xml"/><Relationship Id="rId95" Type="http://schemas.openxmlformats.org/officeDocument/2006/relationships/tags" Target="../tags/tag98.xml"/><Relationship Id="rId19" Type="http://schemas.openxmlformats.org/officeDocument/2006/relationships/tags" Target="../tags/tag2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tags" Target="../tags/tag30.xml"/><Relationship Id="rId30" Type="http://schemas.openxmlformats.org/officeDocument/2006/relationships/tags" Target="../tags/tag33.xml"/><Relationship Id="rId35" Type="http://schemas.openxmlformats.org/officeDocument/2006/relationships/tags" Target="../tags/tag38.xml"/><Relationship Id="rId43" Type="http://schemas.openxmlformats.org/officeDocument/2006/relationships/tags" Target="../tags/tag46.xml"/><Relationship Id="rId48" Type="http://schemas.openxmlformats.org/officeDocument/2006/relationships/tags" Target="../tags/tag51.xml"/><Relationship Id="rId56" Type="http://schemas.openxmlformats.org/officeDocument/2006/relationships/tags" Target="../tags/tag59.xml"/><Relationship Id="rId64" Type="http://schemas.openxmlformats.org/officeDocument/2006/relationships/tags" Target="../tags/tag67.xml"/><Relationship Id="rId69" Type="http://schemas.openxmlformats.org/officeDocument/2006/relationships/tags" Target="../tags/tag72.xml"/><Relationship Id="rId77" Type="http://schemas.openxmlformats.org/officeDocument/2006/relationships/tags" Target="../tags/tag80.xml"/><Relationship Id="rId100" Type="http://schemas.openxmlformats.org/officeDocument/2006/relationships/tags" Target="../tags/tag103.xml"/><Relationship Id="rId105" Type="http://schemas.openxmlformats.org/officeDocument/2006/relationships/tags" Target="../tags/tag108.xml"/><Relationship Id="rId113" Type="http://schemas.openxmlformats.org/officeDocument/2006/relationships/oleObject" Target="../embeddings/oleObject3.bin"/><Relationship Id="rId8" Type="http://schemas.openxmlformats.org/officeDocument/2006/relationships/tags" Target="../tags/tag11.xml"/><Relationship Id="rId51" Type="http://schemas.openxmlformats.org/officeDocument/2006/relationships/tags" Target="../tags/tag54.xml"/><Relationship Id="rId72" Type="http://schemas.openxmlformats.org/officeDocument/2006/relationships/tags" Target="../tags/tag75.xml"/><Relationship Id="rId80" Type="http://schemas.openxmlformats.org/officeDocument/2006/relationships/tags" Target="../tags/tag83.xml"/><Relationship Id="rId85" Type="http://schemas.openxmlformats.org/officeDocument/2006/relationships/tags" Target="../tags/tag88.xml"/><Relationship Id="rId93" Type="http://schemas.openxmlformats.org/officeDocument/2006/relationships/tags" Target="../tags/tag96.xml"/><Relationship Id="rId98" Type="http://schemas.openxmlformats.org/officeDocument/2006/relationships/tags" Target="../tags/tag101.xml"/><Relationship Id="rId3" Type="http://schemas.openxmlformats.org/officeDocument/2006/relationships/tags" Target="../tags/tag6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33" Type="http://schemas.openxmlformats.org/officeDocument/2006/relationships/tags" Target="../tags/tag36.xml"/><Relationship Id="rId38" Type="http://schemas.openxmlformats.org/officeDocument/2006/relationships/tags" Target="../tags/tag41.xml"/><Relationship Id="rId46" Type="http://schemas.openxmlformats.org/officeDocument/2006/relationships/tags" Target="../tags/tag49.xml"/><Relationship Id="rId59" Type="http://schemas.openxmlformats.org/officeDocument/2006/relationships/tags" Target="../tags/tag62.xml"/><Relationship Id="rId67" Type="http://schemas.openxmlformats.org/officeDocument/2006/relationships/tags" Target="../tags/tag70.xml"/><Relationship Id="rId103" Type="http://schemas.openxmlformats.org/officeDocument/2006/relationships/tags" Target="../tags/tag106.xml"/><Relationship Id="rId108" Type="http://schemas.openxmlformats.org/officeDocument/2006/relationships/tags" Target="../tags/tag111.xml"/><Relationship Id="rId20" Type="http://schemas.openxmlformats.org/officeDocument/2006/relationships/tags" Target="../tags/tag23.xml"/><Relationship Id="rId41" Type="http://schemas.openxmlformats.org/officeDocument/2006/relationships/tags" Target="../tags/tag44.xml"/><Relationship Id="rId54" Type="http://schemas.openxmlformats.org/officeDocument/2006/relationships/tags" Target="../tags/tag57.xml"/><Relationship Id="rId62" Type="http://schemas.openxmlformats.org/officeDocument/2006/relationships/tags" Target="../tags/tag65.xml"/><Relationship Id="rId70" Type="http://schemas.openxmlformats.org/officeDocument/2006/relationships/tags" Target="../tags/tag73.xml"/><Relationship Id="rId75" Type="http://schemas.openxmlformats.org/officeDocument/2006/relationships/tags" Target="../tags/tag78.xml"/><Relationship Id="rId83" Type="http://schemas.openxmlformats.org/officeDocument/2006/relationships/tags" Target="../tags/tag86.xml"/><Relationship Id="rId88" Type="http://schemas.openxmlformats.org/officeDocument/2006/relationships/tags" Target="../tags/tag91.xml"/><Relationship Id="rId91" Type="http://schemas.openxmlformats.org/officeDocument/2006/relationships/tags" Target="../tags/tag94.xml"/><Relationship Id="rId96" Type="http://schemas.openxmlformats.org/officeDocument/2006/relationships/tags" Target="../tags/tag99.xml"/><Relationship Id="rId111" Type="http://schemas.openxmlformats.org/officeDocument/2006/relationships/tags" Target="../tags/tag114.xml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tags" Target="../tags/tag31.xml"/><Relationship Id="rId36" Type="http://schemas.openxmlformats.org/officeDocument/2006/relationships/tags" Target="../tags/tag39.xml"/><Relationship Id="rId49" Type="http://schemas.openxmlformats.org/officeDocument/2006/relationships/tags" Target="../tags/tag52.xml"/><Relationship Id="rId57" Type="http://schemas.openxmlformats.org/officeDocument/2006/relationships/tags" Target="../tags/tag60.xml"/><Relationship Id="rId106" Type="http://schemas.openxmlformats.org/officeDocument/2006/relationships/tags" Target="../tags/tag109.xml"/><Relationship Id="rId114" Type="http://schemas.openxmlformats.org/officeDocument/2006/relationships/image" Target="../media/image3.emf"/><Relationship Id="rId10" Type="http://schemas.openxmlformats.org/officeDocument/2006/relationships/tags" Target="../tags/tag13.xml"/><Relationship Id="rId31" Type="http://schemas.openxmlformats.org/officeDocument/2006/relationships/tags" Target="../tags/tag34.xml"/><Relationship Id="rId44" Type="http://schemas.openxmlformats.org/officeDocument/2006/relationships/tags" Target="../tags/tag47.xml"/><Relationship Id="rId52" Type="http://schemas.openxmlformats.org/officeDocument/2006/relationships/tags" Target="../tags/tag55.xml"/><Relationship Id="rId60" Type="http://schemas.openxmlformats.org/officeDocument/2006/relationships/tags" Target="../tags/tag63.xml"/><Relationship Id="rId65" Type="http://schemas.openxmlformats.org/officeDocument/2006/relationships/tags" Target="../tags/tag68.xml"/><Relationship Id="rId73" Type="http://schemas.openxmlformats.org/officeDocument/2006/relationships/tags" Target="../tags/tag76.xml"/><Relationship Id="rId78" Type="http://schemas.openxmlformats.org/officeDocument/2006/relationships/tags" Target="../tags/tag81.xml"/><Relationship Id="rId81" Type="http://schemas.openxmlformats.org/officeDocument/2006/relationships/tags" Target="../tags/tag84.xml"/><Relationship Id="rId86" Type="http://schemas.openxmlformats.org/officeDocument/2006/relationships/tags" Target="../tags/tag89.xml"/><Relationship Id="rId94" Type="http://schemas.openxmlformats.org/officeDocument/2006/relationships/tags" Target="../tags/tag97.xml"/><Relationship Id="rId99" Type="http://schemas.openxmlformats.org/officeDocument/2006/relationships/tags" Target="../tags/tag102.xml"/><Relationship Id="rId101" Type="http://schemas.openxmlformats.org/officeDocument/2006/relationships/tags" Target="../tags/tag104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39" Type="http://schemas.openxmlformats.org/officeDocument/2006/relationships/tags" Target="../tags/tag42.xml"/><Relationship Id="rId109" Type="http://schemas.openxmlformats.org/officeDocument/2006/relationships/tags" Target="../tags/tag112.xml"/><Relationship Id="rId34" Type="http://schemas.openxmlformats.org/officeDocument/2006/relationships/tags" Target="../tags/tag37.xml"/><Relationship Id="rId50" Type="http://schemas.openxmlformats.org/officeDocument/2006/relationships/tags" Target="../tags/tag53.xml"/><Relationship Id="rId55" Type="http://schemas.openxmlformats.org/officeDocument/2006/relationships/tags" Target="../tags/tag58.xml"/><Relationship Id="rId76" Type="http://schemas.openxmlformats.org/officeDocument/2006/relationships/tags" Target="../tags/tag79.xml"/><Relationship Id="rId97" Type="http://schemas.openxmlformats.org/officeDocument/2006/relationships/tags" Target="../tags/tag100.xml"/><Relationship Id="rId104" Type="http://schemas.openxmlformats.org/officeDocument/2006/relationships/tags" Target="../tags/tag107.xml"/><Relationship Id="rId7" Type="http://schemas.openxmlformats.org/officeDocument/2006/relationships/tags" Target="../tags/tag10.xml"/><Relationship Id="rId71" Type="http://schemas.openxmlformats.org/officeDocument/2006/relationships/tags" Target="../tags/tag74.xml"/><Relationship Id="rId92" Type="http://schemas.openxmlformats.org/officeDocument/2006/relationships/tags" Target="../tags/tag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186169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0" name="think-cell Slide" r:id="rId113" imgW="383" imgH="385" progId="TCLayout.ActiveDocument.1">
                  <p:embed/>
                </p:oleObj>
              </mc:Choice>
              <mc:Fallback>
                <p:oleObj name="think-cell Slide" r:id="rId113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Gantt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sp>
        <p:nvSpPr>
          <p:cNvPr id="101" name="Rectangle 100"/>
          <p:cNvSpPr/>
          <p:nvPr>
            <p:custDataLst>
              <p:tags r:id="rId4"/>
            </p:custDataLst>
          </p:nvPr>
        </p:nvSpPr>
        <p:spPr bwMode="auto">
          <a:xfrm>
            <a:off x="7373938" y="1670050"/>
            <a:ext cx="773113" cy="3749675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" name="Text Placeholder 31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2155825" y="889000"/>
            <a:ext cx="5926138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0C9146D-2668-49B5-A70E-FA4D438A4710}" type="datetime'''''''''''2''''''''''''''''''''0''''''''''''''''''''1''3'''''">
              <a:rPr lang="en-US" sz="1400"/>
              <a:pPr/>
              <a:t>2013</a:t>
            </a:fld>
            <a:endParaRPr lang="en-US" sz="1400" kern="0" dirty="0">
              <a:sym typeface="+mn-lt"/>
            </a:endParaRPr>
          </a:p>
        </p:txBody>
      </p:sp>
      <p:sp>
        <p:nvSpPr>
          <p:cNvPr id="103" name="Text Placeholder 31"/>
          <p:cNvSpPr txBox="1">
            <a:spLocks/>
          </p:cNvSpPr>
          <p:nvPr>
            <p:custDataLst>
              <p:tags r:id="rId6"/>
            </p:custDataLst>
          </p:nvPr>
        </p:nvSpPr>
        <p:spPr bwMode="auto">
          <a:xfrm>
            <a:off x="8081963" y="889000"/>
            <a:ext cx="1997075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34F6558-C25A-483B-98D8-30471624344D}" type="datetime'2''''''''''''''''''''''''''''''''''''''''''0''1''4'''''">
              <a:rPr lang="en-US" sz="1400"/>
              <a:pPr/>
              <a:t>2014</a:t>
            </a:fld>
            <a:endParaRPr lang="en-US" sz="1400" kern="0" dirty="0">
              <a:sym typeface="+mn-lt"/>
            </a:endParaRPr>
          </a:p>
        </p:txBody>
      </p:sp>
      <p:sp>
        <p:nvSpPr>
          <p:cNvPr id="104" name="Text Placeholder 31"/>
          <p:cNvSpPr txBox="1">
            <a:spLocks/>
          </p:cNvSpPr>
          <p:nvPr>
            <p:custDataLst>
              <p:tags r:id="rId7"/>
            </p:custDataLst>
          </p:nvPr>
        </p:nvSpPr>
        <p:spPr bwMode="auto">
          <a:xfrm>
            <a:off x="2155826" y="1149350"/>
            <a:ext cx="1997075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102C029-168D-47CB-8220-910B4493427A}" type="datetime'''''''''''''''''''''''''Oc''t'''''''''">
              <a:rPr lang="en-US" sz="1400"/>
              <a:pPr/>
              <a:t>Oct</a:t>
            </a:fld>
            <a:endParaRPr lang="en-US" sz="1400" kern="0" dirty="0">
              <a:sym typeface="+mn-lt"/>
            </a:endParaRPr>
          </a:p>
        </p:txBody>
      </p:sp>
      <p:sp>
        <p:nvSpPr>
          <p:cNvPr id="105" name="Text Placeholder 31"/>
          <p:cNvSpPr txBox="1">
            <a:spLocks/>
          </p:cNvSpPr>
          <p:nvPr>
            <p:custDataLst>
              <p:tags r:id="rId8"/>
            </p:custDataLst>
          </p:nvPr>
        </p:nvSpPr>
        <p:spPr bwMode="auto">
          <a:xfrm>
            <a:off x="4152900" y="1149350"/>
            <a:ext cx="1931988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5D7C7094-1C86-4C7D-9A43-299D54C41435}" type="datetime'''''''''''''N''''''''o''''''''''''''''v'''''''''''''''''''">
              <a:rPr lang="en-US" sz="1400"/>
              <a:pPr/>
              <a:t>Nov</a:t>
            </a:fld>
            <a:endParaRPr lang="en-US" sz="1400" kern="0" dirty="0">
              <a:sym typeface="+mn-lt"/>
            </a:endParaRPr>
          </a:p>
        </p:txBody>
      </p:sp>
      <p:sp>
        <p:nvSpPr>
          <p:cNvPr id="106" name="Text Placeholder 31"/>
          <p:cNvSpPr txBox="1">
            <a:spLocks/>
          </p:cNvSpPr>
          <p:nvPr>
            <p:custDataLst>
              <p:tags r:id="rId9"/>
            </p:custDataLst>
          </p:nvPr>
        </p:nvSpPr>
        <p:spPr bwMode="auto">
          <a:xfrm>
            <a:off x="6084888" y="1149350"/>
            <a:ext cx="1997075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544ED73C-42E7-44A9-AF38-C8FC2E882B30}" type="datetime'''''''''''''D''e''''''''''''c'''''''''''''''">
              <a:rPr lang="en-US" sz="1400"/>
              <a:pPr/>
              <a:t>Dec</a:t>
            </a:fld>
            <a:endParaRPr lang="en-US" sz="1400" kern="0" dirty="0">
              <a:sym typeface="+mn-lt"/>
            </a:endParaRPr>
          </a:p>
        </p:txBody>
      </p:sp>
      <p:sp>
        <p:nvSpPr>
          <p:cNvPr id="107" name="Text Placeholder 31"/>
          <p:cNvSpPr txBox="1">
            <a:spLocks/>
          </p:cNvSpPr>
          <p:nvPr>
            <p:custDataLst>
              <p:tags r:id="rId10"/>
            </p:custDataLst>
          </p:nvPr>
        </p:nvSpPr>
        <p:spPr bwMode="auto">
          <a:xfrm>
            <a:off x="8081963" y="1149350"/>
            <a:ext cx="1997075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83E73D90-9795-4812-A039-914F1D56DF67}" type="datetime'''''Ja''''''''''''''''''''''''''''''''''''''n'''">
              <a:rPr lang="en-US" sz="1400"/>
              <a:pPr/>
              <a:t>Jan</a:t>
            </a:fld>
            <a:endParaRPr lang="en-US" sz="140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8" name="Text Placeholder 31"/>
          <p:cNvSpPr txBox="1">
            <a:spLocks/>
          </p:cNvSpPr>
          <p:nvPr>
            <p:custDataLst>
              <p:tags r:id="rId11"/>
            </p:custDataLst>
          </p:nvPr>
        </p:nvSpPr>
        <p:spPr bwMode="auto">
          <a:xfrm>
            <a:off x="2155826" y="1409700"/>
            <a:ext cx="385763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79292F2-02F9-436F-B16D-4D5D2F6F2F5B}" type="datetime'''''''''''''''''''''''''''4''''''''0'''''''''''''''">
              <a:rPr lang="en-US" sz="1400"/>
              <a:pPr/>
              <a:t>40</a:t>
            </a:fld>
            <a:endParaRPr lang="en-US" sz="1400" kern="0" dirty="0">
              <a:sym typeface="+mn-lt"/>
            </a:endParaRPr>
          </a:p>
        </p:txBody>
      </p:sp>
      <p:sp>
        <p:nvSpPr>
          <p:cNvPr id="109" name="Text Placeholder 31"/>
          <p:cNvSpPr txBox="1">
            <a:spLocks/>
          </p:cNvSpPr>
          <p:nvPr>
            <p:custDataLst>
              <p:tags r:id="rId12"/>
            </p:custDataLst>
          </p:nvPr>
        </p:nvSpPr>
        <p:spPr bwMode="auto">
          <a:xfrm>
            <a:off x="2541588" y="1409700"/>
            <a:ext cx="452438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9D3018D-D875-47B7-B6C1-C2A0074F670A}" type="datetime'''''4''''''''''''''1'''''''''''''''''''''''''''''''''''''''''">
              <a:rPr lang="en-US" sz="1400"/>
              <a:pPr/>
              <a:t>41</a:t>
            </a:fld>
            <a:endParaRPr lang="en-US" sz="1400" kern="0" dirty="0">
              <a:sym typeface="+mn-lt"/>
            </a:endParaRPr>
          </a:p>
        </p:txBody>
      </p:sp>
      <p:sp>
        <p:nvSpPr>
          <p:cNvPr id="110" name="Text Placeholder 31"/>
          <p:cNvSpPr txBox="1">
            <a:spLocks/>
          </p:cNvSpPr>
          <p:nvPr>
            <p:custDataLst>
              <p:tags r:id="rId13"/>
            </p:custDataLst>
          </p:nvPr>
        </p:nvSpPr>
        <p:spPr bwMode="auto">
          <a:xfrm>
            <a:off x="299402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9C5ABD7-17BC-47FC-9038-99AC27664C20}" type="datetime'''4''''''''''''''2'''''''''''''''''''''''''''''''''">
              <a:rPr lang="en-US" sz="1400"/>
              <a:pPr/>
              <a:t>42</a:t>
            </a:fld>
            <a:endParaRPr lang="en-US" sz="1400" kern="0" dirty="0">
              <a:sym typeface="+mn-lt"/>
            </a:endParaRPr>
          </a:p>
        </p:txBody>
      </p:sp>
      <p:sp>
        <p:nvSpPr>
          <p:cNvPr id="111" name="Text Placeholder 31"/>
          <p:cNvSpPr txBox="1">
            <a:spLocks/>
          </p:cNvSpPr>
          <p:nvPr>
            <p:custDataLst>
              <p:tags r:id="rId14"/>
            </p:custDataLst>
          </p:nvPr>
        </p:nvSpPr>
        <p:spPr bwMode="auto">
          <a:xfrm>
            <a:off x="344487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DA35AC0-08EF-4A36-B3C8-88618F04BC4A}" type="datetime'''''''''''''''''''''4''''''''''''''''''''''''3'''">
              <a:rPr lang="en-US" sz="1400"/>
              <a:pPr/>
              <a:t>43</a:t>
            </a:fld>
            <a:endParaRPr lang="en-US" sz="1400" kern="0" dirty="0">
              <a:sym typeface="+mn-lt"/>
            </a:endParaRPr>
          </a:p>
        </p:txBody>
      </p:sp>
      <p:sp>
        <p:nvSpPr>
          <p:cNvPr id="112" name="Text Placeholder 31"/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389572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BD7AC45-AA75-46CA-8121-1409CC756B1E}" type="datetime'''''''''''''''''''''''''''4''''''''4'''''''''''''''''''">
              <a:rPr lang="en-US" sz="1400"/>
              <a:pPr/>
              <a:t>44</a:t>
            </a:fld>
            <a:endParaRPr lang="en-US" sz="1400" kern="0" dirty="0">
              <a:sym typeface="+mn-lt"/>
            </a:endParaRPr>
          </a:p>
        </p:txBody>
      </p:sp>
      <p:sp>
        <p:nvSpPr>
          <p:cNvPr id="113" name="Text Placeholder 31"/>
          <p:cNvSpPr txBox="1">
            <a:spLocks/>
          </p:cNvSpPr>
          <p:nvPr>
            <p:custDataLst>
              <p:tags r:id="rId16"/>
            </p:custDataLst>
          </p:nvPr>
        </p:nvSpPr>
        <p:spPr bwMode="auto">
          <a:xfrm>
            <a:off x="434657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DDB8611-442D-4E1A-AD4C-728F50F94245}" type="datetime'''''''4''''''''''''''''''''''''''''5'''''''''''">
              <a:rPr lang="en-US" sz="1400"/>
              <a:pPr/>
              <a:t>45</a:t>
            </a:fld>
            <a:endParaRPr lang="en-US" sz="1400" kern="0" dirty="0">
              <a:sym typeface="+mn-lt"/>
            </a:endParaRPr>
          </a:p>
        </p:txBody>
      </p:sp>
      <p:sp>
        <p:nvSpPr>
          <p:cNvPr id="114" name="Text Placeholder 31"/>
          <p:cNvSpPr txBox="1">
            <a:spLocks/>
          </p:cNvSpPr>
          <p:nvPr>
            <p:custDataLst>
              <p:tags r:id="rId17"/>
            </p:custDataLst>
          </p:nvPr>
        </p:nvSpPr>
        <p:spPr bwMode="auto">
          <a:xfrm>
            <a:off x="479742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1BB1E77-4934-40E3-8765-EE124843E0FA}" type="datetime'''''''''4''''''''''''6'''''''''''''''''''''''''''''''''''''''">
              <a:rPr lang="en-US" sz="1400"/>
              <a:pPr/>
              <a:t>46</a:t>
            </a:fld>
            <a:endParaRPr lang="en-US" sz="1400" kern="0" dirty="0">
              <a:sym typeface="+mn-lt"/>
            </a:endParaRPr>
          </a:p>
        </p:txBody>
      </p:sp>
      <p:sp>
        <p:nvSpPr>
          <p:cNvPr id="115" name="Text Placeholder 31"/>
          <p:cNvSpPr txBox="1">
            <a:spLocks/>
          </p:cNvSpPr>
          <p:nvPr>
            <p:custDataLst>
              <p:tags r:id="rId18"/>
            </p:custDataLst>
          </p:nvPr>
        </p:nvSpPr>
        <p:spPr bwMode="auto">
          <a:xfrm>
            <a:off x="524827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89F4BE9-E86F-4075-845F-110DC6B3EBC3}" type="datetime'''''''''''4''''''''''''''''''7'''''''''''''''''''''''">
              <a:rPr lang="en-US" sz="1400"/>
              <a:pPr/>
              <a:t>47</a:t>
            </a:fld>
            <a:endParaRPr lang="en-US" sz="1400" kern="0" dirty="0">
              <a:sym typeface="+mn-lt"/>
            </a:endParaRPr>
          </a:p>
        </p:txBody>
      </p:sp>
      <p:sp>
        <p:nvSpPr>
          <p:cNvPr id="116" name="Text Placeholder 31"/>
          <p:cNvSpPr txBox="1">
            <a:spLocks/>
          </p:cNvSpPr>
          <p:nvPr>
            <p:custDataLst>
              <p:tags r:id="rId19"/>
            </p:custDataLst>
          </p:nvPr>
        </p:nvSpPr>
        <p:spPr bwMode="auto">
          <a:xfrm>
            <a:off x="569912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A5FFCBB-3284-4115-AE46-E760F46921D5}" type="datetime'''''''''''''''''''''''4''8'''''''''''''''">
              <a:rPr lang="en-US" sz="1400"/>
              <a:pPr/>
              <a:t>48</a:t>
            </a:fld>
            <a:endParaRPr lang="en-US" sz="1400" kern="0" dirty="0">
              <a:sym typeface="+mn-lt"/>
            </a:endParaRPr>
          </a:p>
        </p:txBody>
      </p:sp>
      <p:sp>
        <p:nvSpPr>
          <p:cNvPr id="117" name="Text Placeholder 31"/>
          <p:cNvSpPr txBox="1">
            <a:spLocks/>
          </p:cNvSpPr>
          <p:nvPr>
            <p:custDataLst>
              <p:tags r:id="rId20"/>
            </p:custDataLst>
          </p:nvPr>
        </p:nvSpPr>
        <p:spPr bwMode="auto">
          <a:xfrm>
            <a:off x="614997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9183A92-510D-47A4-827B-AFAD0DE70314}" type="datetime'4''''''''''''''''9'''''''''''''''">
              <a:rPr lang="en-US" sz="1400"/>
              <a:pPr/>
              <a:t>49</a:t>
            </a:fld>
            <a:endParaRPr lang="en-US" sz="1400" kern="0" dirty="0">
              <a:sym typeface="+mn-lt"/>
            </a:endParaRPr>
          </a:p>
        </p:txBody>
      </p:sp>
      <p:sp>
        <p:nvSpPr>
          <p:cNvPr id="118" name="Text Placeholder 31"/>
          <p:cNvSpPr txBox="1">
            <a:spLocks/>
          </p:cNvSpPr>
          <p:nvPr>
            <p:custDataLst>
              <p:tags r:id="rId21"/>
            </p:custDataLst>
          </p:nvPr>
        </p:nvSpPr>
        <p:spPr bwMode="auto">
          <a:xfrm>
            <a:off x="660082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6B16394-7857-499B-855C-0B8DBF20CB40}" type="datetime'''''''''5''''''''''''''''''''0'''''''''''''">
              <a:rPr lang="en-US" sz="1400"/>
              <a:pPr/>
              <a:t>50</a:t>
            </a:fld>
            <a:endParaRPr lang="en-US" sz="1400" kern="0" dirty="0">
              <a:sym typeface="+mn-lt"/>
            </a:endParaRPr>
          </a:p>
        </p:txBody>
      </p:sp>
      <p:sp>
        <p:nvSpPr>
          <p:cNvPr id="119" name="Text Placeholder 31"/>
          <p:cNvSpPr txBox="1">
            <a:spLocks/>
          </p:cNvSpPr>
          <p:nvPr>
            <p:custDataLst>
              <p:tags r:id="rId22"/>
            </p:custDataLst>
          </p:nvPr>
        </p:nvSpPr>
        <p:spPr bwMode="auto">
          <a:xfrm>
            <a:off x="705167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07D62BC-CDC7-49C4-BB3F-13CE66FF99A9}" type="datetime'5''''''1'''''''''''''''''''''''''''''''''''''''''''">
              <a:rPr lang="en-US" sz="1400"/>
              <a:pPr/>
              <a:t>51</a:t>
            </a:fld>
            <a:endParaRPr lang="en-US" sz="1400" kern="0" dirty="0">
              <a:sym typeface="+mn-lt"/>
            </a:endParaRPr>
          </a:p>
        </p:txBody>
      </p:sp>
      <p:sp>
        <p:nvSpPr>
          <p:cNvPr id="120" name="Text Placeholder 31"/>
          <p:cNvSpPr txBox="1">
            <a:spLocks/>
          </p:cNvSpPr>
          <p:nvPr>
            <p:custDataLst>
              <p:tags r:id="rId23"/>
            </p:custDataLst>
          </p:nvPr>
        </p:nvSpPr>
        <p:spPr bwMode="auto">
          <a:xfrm>
            <a:off x="750252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F333C77C-6499-41DA-B1F7-36DA9AD8D0D4}" type="datetime'''''''''''''''''''''''''''''5''''''''''''''2'''''''''''''">
              <a:rPr lang="en-US" sz="1400"/>
              <a:pPr/>
              <a:t>52</a:t>
            </a:fld>
            <a:endParaRPr lang="en-US" sz="1400" kern="0" dirty="0">
              <a:sym typeface="+mn-lt"/>
            </a:endParaRPr>
          </a:p>
        </p:txBody>
      </p:sp>
      <p:sp>
        <p:nvSpPr>
          <p:cNvPr id="121" name="Text Placeholder 31"/>
          <p:cNvSpPr txBox="1">
            <a:spLocks/>
          </p:cNvSpPr>
          <p:nvPr>
            <p:custDataLst>
              <p:tags r:id="rId24"/>
            </p:custDataLst>
          </p:nvPr>
        </p:nvSpPr>
        <p:spPr bwMode="auto">
          <a:xfrm>
            <a:off x="795337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8880698-8779-405D-AC65-58EFE4CC125E}" type="datetime'''''''''''''''''''''''''''''''0''1'''''''''''''''''''">
              <a:rPr lang="en-US" sz="1400"/>
              <a:pPr/>
              <a:t>01</a:t>
            </a:fld>
            <a:endParaRPr lang="en-US" sz="140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" name="Text Placeholder 31"/>
          <p:cNvSpPr txBox="1">
            <a:spLocks/>
          </p:cNvSpPr>
          <p:nvPr>
            <p:custDataLst>
              <p:tags r:id="rId25"/>
            </p:custDataLst>
          </p:nvPr>
        </p:nvSpPr>
        <p:spPr bwMode="auto">
          <a:xfrm>
            <a:off x="840422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86F855D-88B1-4B7D-BB32-CF8DA158599F}" type="datetime'''''''''''''''''''0''''''''''''''''2'''''''''''''''''''''">
              <a:rPr lang="en-US" sz="1400"/>
              <a:pPr/>
              <a:t>02</a:t>
            </a:fld>
            <a:endParaRPr lang="en-US" sz="140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3" name="Text Placeholder 31"/>
          <p:cNvSpPr txBox="1">
            <a:spLocks/>
          </p:cNvSpPr>
          <p:nvPr>
            <p:custDataLst>
              <p:tags r:id="rId26"/>
            </p:custDataLst>
          </p:nvPr>
        </p:nvSpPr>
        <p:spPr bwMode="auto">
          <a:xfrm>
            <a:off x="885507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ECB74F2-170C-4F9F-A9C8-F2AE52A095CA}" type="datetime'03'''''''''''''''''">
              <a:rPr lang="en-US" sz="1400"/>
              <a:pPr/>
              <a:t>03</a:t>
            </a:fld>
            <a:endParaRPr lang="en-US" sz="140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4" name="Text Placeholder 31"/>
          <p:cNvSpPr txBox="1">
            <a:spLocks/>
          </p:cNvSpPr>
          <p:nvPr>
            <p:custDataLst>
              <p:tags r:id="rId27"/>
            </p:custDataLst>
          </p:nvPr>
        </p:nvSpPr>
        <p:spPr bwMode="auto">
          <a:xfrm>
            <a:off x="9305925" y="1409700"/>
            <a:ext cx="450850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C70FBF75-3D56-411C-A53D-68ACF85EB62F}" type="datetime'''''''0''''''''''''''''''''''''''''''''''''''''''''''4'''">
              <a:rPr lang="en-US" sz="1400"/>
              <a:pPr/>
              <a:t>04</a:t>
            </a:fld>
            <a:endParaRPr lang="en-US" sz="140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5" name="Text Placeholder 31"/>
          <p:cNvSpPr txBox="1">
            <a:spLocks/>
          </p:cNvSpPr>
          <p:nvPr>
            <p:custDataLst>
              <p:tags r:id="rId28"/>
            </p:custDataLst>
          </p:nvPr>
        </p:nvSpPr>
        <p:spPr bwMode="auto">
          <a:xfrm>
            <a:off x="9756775" y="1409700"/>
            <a:ext cx="322263" cy="26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BE753FF-414D-4F56-A89A-41BA712F0133}" type="datetime'''''''''''''''''''''''''0''''''''''5'''''''''''''''''''''''">
              <a:rPr lang="en-US" sz="1400"/>
              <a:pPr/>
              <a:t>05</a:t>
            </a:fld>
            <a:endParaRPr lang="en-US" sz="140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144" name="Straight Connector 143"/>
          <p:cNvCxnSpPr/>
          <p:nvPr>
            <p:custDataLst>
              <p:tags r:id="rId29"/>
            </p:custDataLst>
          </p:nvPr>
        </p:nvCxnSpPr>
        <p:spPr bwMode="auto">
          <a:xfrm>
            <a:off x="434657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/>
          <p:nvPr>
            <p:custDataLst>
              <p:tags r:id="rId30"/>
            </p:custDataLst>
          </p:nvPr>
        </p:nvCxnSpPr>
        <p:spPr bwMode="auto">
          <a:xfrm>
            <a:off x="4152900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>
            <p:custDataLst>
              <p:tags r:id="rId31"/>
            </p:custDataLst>
          </p:nvPr>
        </p:nvCxnSpPr>
        <p:spPr bwMode="auto">
          <a:xfrm>
            <a:off x="660082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>
            <p:custDataLst>
              <p:tags r:id="rId32"/>
            </p:custDataLst>
          </p:nvPr>
        </p:nvCxnSpPr>
        <p:spPr bwMode="auto">
          <a:xfrm>
            <a:off x="750252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/>
          <p:nvPr>
            <p:custDataLst>
              <p:tags r:id="rId33"/>
            </p:custDataLst>
          </p:nvPr>
        </p:nvCxnSpPr>
        <p:spPr bwMode="auto">
          <a:xfrm>
            <a:off x="975677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/>
          <p:nvPr>
            <p:custDataLst>
              <p:tags r:id="rId34"/>
            </p:custDataLst>
          </p:nvPr>
        </p:nvCxnSpPr>
        <p:spPr bwMode="auto">
          <a:xfrm>
            <a:off x="614997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/>
          <p:nvPr>
            <p:custDataLst>
              <p:tags r:id="rId35"/>
            </p:custDataLst>
          </p:nvPr>
        </p:nvCxnSpPr>
        <p:spPr bwMode="auto">
          <a:xfrm>
            <a:off x="705167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/>
          <p:nvPr>
            <p:custDataLst>
              <p:tags r:id="rId36"/>
            </p:custDataLst>
          </p:nvPr>
        </p:nvCxnSpPr>
        <p:spPr bwMode="auto">
          <a:xfrm>
            <a:off x="569912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/>
          <p:nvPr>
            <p:custDataLst>
              <p:tags r:id="rId37"/>
            </p:custDataLst>
          </p:nvPr>
        </p:nvCxnSpPr>
        <p:spPr bwMode="auto">
          <a:xfrm>
            <a:off x="524827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>
            <p:custDataLst>
              <p:tags r:id="rId38"/>
            </p:custDataLst>
          </p:nvPr>
        </p:nvCxnSpPr>
        <p:spPr bwMode="auto">
          <a:xfrm>
            <a:off x="479742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/>
          <p:nvPr>
            <p:custDataLst>
              <p:tags r:id="rId39"/>
            </p:custDataLst>
          </p:nvPr>
        </p:nvCxnSpPr>
        <p:spPr bwMode="auto">
          <a:xfrm>
            <a:off x="11599863" y="1670050"/>
            <a:ext cx="0" cy="37496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>
            <p:custDataLst>
              <p:tags r:id="rId40"/>
            </p:custDataLst>
          </p:nvPr>
        </p:nvCxnSpPr>
        <p:spPr bwMode="auto">
          <a:xfrm>
            <a:off x="930592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/>
          <p:nvPr>
            <p:custDataLst>
              <p:tags r:id="rId41"/>
            </p:custDataLst>
          </p:nvPr>
        </p:nvCxnSpPr>
        <p:spPr bwMode="auto">
          <a:xfrm>
            <a:off x="300038" y="1670050"/>
            <a:ext cx="0" cy="37496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/>
          <p:nvPr>
            <p:custDataLst>
              <p:tags r:id="rId42"/>
            </p:custDataLst>
          </p:nvPr>
        </p:nvCxnSpPr>
        <p:spPr bwMode="auto">
          <a:xfrm>
            <a:off x="840422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/>
          <p:nvPr>
            <p:custDataLst>
              <p:tags r:id="rId43"/>
            </p:custDataLst>
          </p:nvPr>
        </p:nvCxnSpPr>
        <p:spPr bwMode="auto">
          <a:xfrm>
            <a:off x="10079038" y="1670050"/>
            <a:ext cx="0" cy="37496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/>
          <p:nvPr>
            <p:custDataLst>
              <p:tags r:id="rId44"/>
            </p:custDataLst>
          </p:nvPr>
        </p:nvCxnSpPr>
        <p:spPr bwMode="auto">
          <a:xfrm>
            <a:off x="795337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>
            <p:custDataLst>
              <p:tags r:id="rId45"/>
            </p:custDataLst>
          </p:nvPr>
        </p:nvCxnSpPr>
        <p:spPr bwMode="auto">
          <a:xfrm>
            <a:off x="344487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/>
          <p:nvPr>
            <p:custDataLst>
              <p:tags r:id="rId46"/>
            </p:custDataLst>
          </p:nvPr>
        </p:nvCxnSpPr>
        <p:spPr bwMode="auto">
          <a:xfrm>
            <a:off x="2155825" y="1670050"/>
            <a:ext cx="0" cy="37496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/>
          <p:nvPr>
            <p:custDataLst>
              <p:tags r:id="rId47"/>
            </p:custDataLst>
          </p:nvPr>
        </p:nvCxnSpPr>
        <p:spPr bwMode="auto">
          <a:xfrm>
            <a:off x="299402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>
            <p:custDataLst>
              <p:tags r:id="rId48"/>
            </p:custDataLst>
          </p:nvPr>
        </p:nvCxnSpPr>
        <p:spPr bwMode="auto">
          <a:xfrm>
            <a:off x="2541588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/>
          <p:nvPr>
            <p:custDataLst>
              <p:tags r:id="rId49"/>
            </p:custDataLst>
          </p:nvPr>
        </p:nvCxnSpPr>
        <p:spPr bwMode="auto">
          <a:xfrm>
            <a:off x="8081963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/>
          <p:nvPr>
            <p:custDataLst>
              <p:tags r:id="rId50"/>
            </p:custDataLst>
          </p:nvPr>
        </p:nvCxnSpPr>
        <p:spPr bwMode="auto">
          <a:xfrm>
            <a:off x="6084888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/>
          <p:nvPr>
            <p:custDataLst>
              <p:tags r:id="rId51"/>
            </p:custDataLst>
          </p:nvPr>
        </p:nvCxnSpPr>
        <p:spPr bwMode="auto">
          <a:xfrm>
            <a:off x="3895725" y="1670050"/>
            <a:ext cx="0" cy="3749675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/>
          <p:nvPr>
            <p:custDataLst>
              <p:tags r:id="rId52"/>
            </p:custDataLst>
          </p:nvPr>
        </p:nvCxnSpPr>
        <p:spPr bwMode="auto">
          <a:xfrm>
            <a:off x="300038" y="2847975"/>
            <a:ext cx="11299825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>
            <p:custDataLst>
              <p:tags r:id="rId53"/>
            </p:custDataLst>
          </p:nvPr>
        </p:nvCxnSpPr>
        <p:spPr bwMode="auto">
          <a:xfrm>
            <a:off x="300038" y="5419725"/>
            <a:ext cx="112998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/>
          <p:nvPr>
            <p:custDataLst>
              <p:tags r:id="rId54"/>
            </p:custDataLst>
          </p:nvPr>
        </p:nvCxnSpPr>
        <p:spPr bwMode="auto">
          <a:xfrm>
            <a:off x="300038" y="4027488"/>
            <a:ext cx="11299825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>
            <p:custDataLst>
              <p:tags r:id="rId55"/>
            </p:custDataLst>
          </p:nvPr>
        </p:nvCxnSpPr>
        <p:spPr bwMode="auto">
          <a:xfrm>
            <a:off x="8855075" y="1670050"/>
            <a:ext cx="0" cy="391318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>
            <p:custDataLst>
              <p:tags r:id="rId56"/>
            </p:custDataLst>
          </p:nvPr>
        </p:nvCxnSpPr>
        <p:spPr bwMode="auto">
          <a:xfrm>
            <a:off x="300038" y="1670050"/>
            <a:ext cx="112998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5" name="Left Arrow 154"/>
          <p:cNvSpPr/>
          <p:nvPr>
            <p:custDataLst>
              <p:tags r:id="rId57"/>
            </p:custDataLst>
          </p:nvPr>
        </p:nvSpPr>
        <p:spPr bwMode="gray">
          <a:xfrm>
            <a:off x="2054227" y="1914525"/>
            <a:ext cx="2292350" cy="158750"/>
          </a:xfrm>
          <a:prstGeom prst="leftArrow">
            <a:avLst>
              <a:gd name="adj1" fmla="val 50000"/>
              <a:gd name="adj2" fmla="val 40657"/>
            </a:avLst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ectangle 153"/>
          <p:cNvSpPr/>
          <p:nvPr>
            <p:custDataLst>
              <p:tags r:id="rId58"/>
            </p:custDataLst>
          </p:nvPr>
        </p:nvSpPr>
        <p:spPr bwMode="auto">
          <a:xfrm>
            <a:off x="5505450" y="3133725"/>
            <a:ext cx="1158875" cy="79375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ectangle 155"/>
          <p:cNvSpPr/>
          <p:nvPr>
            <p:custDataLst>
              <p:tags r:id="rId59"/>
            </p:custDataLst>
          </p:nvPr>
        </p:nvSpPr>
        <p:spPr bwMode="auto">
          <a:xfrm>
            <a:off x="5505450" y="2468563"/>
            <a:ext cx="1158875" cy="79375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8" name="Right Arrow 157"/>
          <p:cNvSpPr/>
          <p:nvPr>
            <p:custDataLst>
              <p:tags r:id="rId60"/>
            </p:custDataLst>
          </p:nvPr>
        </p:nvSpPr>
        <p:spPr bwMode="gray">
          <a:xfrm>
            <a:off x="8855075" y="3608388"/>
            <a:ext cx="1325563" cy="158750"/>
          </a:xfrm>
          <a:prstGeom prst="rightArrow">
            <a:avLst>
              <a:gd name="adj1" fmla="val 50000"/>
              <a:gd name="adj2" fmla="val 40657"/>
            </a:avLst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ectangle 158"/>
          <p:cNvSpPr/>
          <p:nvPr>
            <p:custDataLst>
              <p:tags r:id="rId61"/>
            </p:custDataLst>
          </p:nvPr>
        </p:nvSpPr>
        <p:spPr bwMode="auto">
          <a:xfrm>
            <a:off x="7051675" y="3648075"/>
            <a:ext cx="1803400" cy="79375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ectangle 159"/>
          <p:cNvSpPr/>
          <p:nvPr>
            <p:custDataLst>
              <p:tags r:id="rId62"/>
            </p:custDataLst>
          </p:nvPr>
        </p:nvSpPr>
        <p:spPr bwMode="gray">
          <a:xfrm>
            <a:off x="6664325" y="3133725"/>
            <a:ext cx="2190750" cy="79375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Rectangle 156"/>
          <p:cNvSpPr/>
          <p:nvPr>
            <p:custDataLst>
              <p:tags r:id="rId63"/>
            </p:custDataLst>
          </p:nvPr>
        </p:nvSpPr>
        <p:spPr bwMode="gray">
          <a:xfrm>
            <a:off x="3379788" y="2468563"/>
            <a:ext cx="2125663" cy="79375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Isosceles Triangle 160"/>
          <p:cNvSpPr/>
          <p:nvPr>
            <p:custDataLst>
              <p:tags r:id="rId64"/>
            </p:custDataLst>
          </p:nvPr>
        </p:nvSpPr>
        <p:spPr bwMode="auto">
          <a:xfrm rot="5400000">
            <a:off x="10171113" y="2205038"/>
            <a:ext cx="212725" cy="107950"/>
          </a:xfrm>
          <a:prstGeom prst="triangl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ight Bracket 163"/>
          <p:cNvSpPr/>
          <p:nvPr>
            <p:custDataLst>
              <p:tags r:id="rId65"/>
            </p:custDataLst>
          </p:nvPr>
        </p:nvSpPr>
        <p:spPr bwMode="auto">
          <a:xfrm rot="5400000">
            <a:off x="7705725" y="5122863"/>
            <a:ext cx="107950" cy="773113"/>
          </a:xfrm>
          <a:prstGeom prst="righ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ight Bracket 161"/>
          <p:cNvSpPr/>
          <p:nvPr>
            <p:custDataLst>
              <p:tags r:id="rId66"/>
            </p:custDataLst>
          </p:nvPr>
        </p:nvSpPr>
        <p:spPr bwMode="auto">
          <a:xfrm>
            <a:off x="10115550" y="1706563"/>
            <a:ext cx="107950" cy="1104900"/>
          </a:xfrm>
          <a:prstGeom prst="righ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Isosceles Triangle 162"/>
          <p:cNvSpPr/>
          <p:nvPr>
            <p:custDataLst>
              <p:tags r:id="rId67"/>
            </p:custDataLst>
          </p:nvPr>
        </p:nvSpPr>
        <p:spPr bwMode="auto">
          <a:xfrm rot="10800000">
            <a:off x="7653338" y="5564188"/>
            <a:ext cx="212725" cy="107950"/>
          </a:xfrm>
          <a:prstGeom prst="triangl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Isosceles Triangle 164"/>
          <p:cNvSpPr/>
          <p:nvPr>
            <p:custDataLst>
              <p:tags r:id="rId68"/>
            </p:custDataLst>
          </p:nvPr>
        </p:nvSpPr>
        <p:spPr bwMode="gray">
          <a:xfrm>
            <a:off x="9826625" y="4302125"/>
            <a:ext cx="119063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Isosceles Triangle 165"/>
          <p:cNvSpPr/>
          <p:nvPr>
            <p:custDataLst>
              <p:tags r:id="rId69"/>
            </p:custDataLst>
          </p:nvPr>
        </p:nvSpPr>
        <p:spPr bwMode="gray">
          <a:xfrm>
            <a:off x="9375775" y="4302125"/>
            <a:ext cx="119063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Isosceles Triangle 166"/>
          <p:cNvSpPr/>
          <p:nvPr>
            <p:custDataLst>
              <p:tags r:id="rId70"/>
            </p:custDataLst>
          </p:nvPr>
        </p:nvSpPr>
        <p:spPr bwMode="gray">
          <a:xfrm>
            <a:off x="8924925" y="4302125"/>
            <a:ext cx="119062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Isosceles Triangle 167"/>
          <p:cNvSpPr/>
          <p:nvPr>
            <p:custDataLst>
              <p:tags r:id="rId71"/>
            </p:custDataLst>
          </p:nvPr>
        </p:nvSpPr>
        <p:spPr bwMode="gray">
          <a:xfrm>
            <a:off x="8474075" y="4302125"/>
            <a:ext cx="119063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Isosceles Triangle 168"/>
          <p:cNvSpPr/>
          <p:nvPr>
            <p:custDataLst>
              <p:tags r:id="rId72"/>
            </p:custDataLst>
          </p:nvPr>
        </p:nvSpPr>
        <p:spPr bwMode="gray">
          <a:xfrm>
            <a:off x="7121525" y="4302125"/>
            <a:ext cx="119062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Isosceles Triangle 169"/>
          <p:cNvSpPr/>
          <p:nvPr>
            <p:custDataLst>
              <p:tags r:id="rId73"/>
            </p:custDataLst>
          </p:nvPr>
        </p:nvSpPr>
        <p:spPr bwMode="gray">
          <a:xfrm>
            <a:off x="6670675" y="4302125"/>
            <a:ext cx="119063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Isosceles Triangle 170"/>
          <p:cNvSpPr/>
          <p:nvPr>
            <p:custDataLst>
              <p:tags r:id="rId74"/>
            </p:custDataLst>
          </p:nvPr>
        </p:nvSpPr>
        <p:spPr bwMode="gray">
          <a:xfrm>
            <a:off x="6219825" y="4302125"/>
            <a:ext cx="119062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Isosceles Triangle 171"/>
          <p:cNvSpPr/>
          <p:nvPr>
            <p:custDataLst>
              <p:tags r:id="rId75"/>
            </p:custDataLst>
          </p:nvPr>
        </p:nvSpPr>
        <p:spPr bwMode="gray">
          <a:xfrm>
            <a:off x="5768975" y="4302125"/>
            <a:ext cx="119063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Isosceles Triangle 172"/>
          <p:cNvSpPr/>
          <p:nvPr>
            <p:custDataLst>
              <p:tags r:id="rId76"/>
            </p:custDataLst>
          </p:nvPr>
        </p:nvSpPr>
        <p:spPr bwMode="gray">
          <a:xfrm>
            <a:off x="5318125" y="4302125"/>
            <a:ext cx="119062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4" name="Isosceles Triangle 173"/>
          <p:cNvSpPr/>
          <p:nvPr>
            <p:custDataLst>
              <p:tags r:id="rId77"/>
            </p:custDataLst>
          </p:nvPr>
        </p:nvSpPr>
        <p:spPr bwMode="gray">
          <a:xfrm>
            <a:off x="4867275" y="4302125"/>
            <a:ext cx="119063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5" name="Isosceles Triangle 174"/>
          <p:cNvSpPr/>
          <p:nvPr>
            <p:custDataLst>
              <p:tags r:id="rId78"/>
            </p:custDataLst>
          </p:nvPr>
        </p:nvSpPr>
        <p:spPr bwMode="gray">
          <a:xfrm>
            <a:off x="4416425" y="4302125"/>
            <a:ext cx="119062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6" name="Isosceles Triangle 175"/>
          <p:cNvSpPr/>
          <p:nvPr>
            <p:custDataLst>
              <p:tags r:id="rId79"/>
            </p:custDataLst>
          </p:nvPr>
        </p:nvSpPr>
        <p:spPr bwMode="gray">
          <a:xfrm>
            <a:off x="3965575" y="4302125"/>
            <a:ext cx="119062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7" name="Diamond 176"/>
          <p:cNvSpPr/>
          <p:nvPr>
            <p:custDataLst>
              <p:tags r:id="rId80"/>
            </p:custDataLst>
          </p:nvPr>
        </p:nvSpPr>
        <p:spPr bwMode="gray">
          <a:xfrm>
            <a:off x="8345488" y="4808538"/>
            <a:ext cx="119063" cy="119063"/>
          </a:xfrm>
          <a:prstGeom prst="diamond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Isosceles Triangle 177"/>
          <p:cNvSpPr/>
          <p:nvPr>
            <p:custDataLst>
              <p:tags r:id="rId81"/>
            </p:custDataLst>
          </p:nvPr>
        </p:nvSpPr>
        <p:spPr bwMode="gray">
          <a:xfrm>
            <a:off x="3514725" y="4302125"/>
            <a:ext cx="119063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Isosceles Triangle 179"/>
          <p:cNvSpPr/>
          <p:nvPr>
            <p:custDataLst>
              <p:tags r:id="rId82"/>
            </p:custDataLst>
          </p:nvPr>
        </p:nvSpPr>
        <p:spPr bwMode="gray">
          <a:xfrm>
            <a:off x="3063875" y="4302125"/>
            <a:ext cx="119062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Diamond 178"/>
          <p:cNvSpPr/>
          <p:nvPr>
            <p:custDataLst>
              <p:tags r:id="rId83"/>
            </p:custDataLst>
          </p:nvPr>
        </p:nvSpPr>
        <p:spPr bwMode="gray">
          <a:xfrm>
            <a:off x="6091238" y="4808538"/>
            <a:ext cx="119062" cy="119063"/>
          </a:xfrm>
          <a:prstGeom prst="diamond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1" name="Oval 180"/>
          <p:cNvSpPr/>
          <p:nvPr>
            <p:custDataLst>
              <p:tags r:id="rId84"/>
            </p:custDataLst>
          </p:nvPr>
        </p:nvSpPr>
        <p:spPr bwMode="auto">
          <a:xfrm>
            <a:off x="10791825" y="3079750"/>
            <a:ext cx="203200" cy="2032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3" name="Oval 182"/>
          <p:cNvSpPr/>
          <p:nvPr>
            <p:custDataLst>
              <p:tags r:id="rId85"/>
            </p:custDataLst>
          </p:nvPr>
        </p:nvSpPr>
        <p:spPr bwMode="auto">
          <a:xfrm>
            <a:off x="10791825" y="3594100"/>
            <a:ext cx="203200" cy="2032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Diamond 181"/>
          <p:cNvSpPr/>
          <p:nvPr>
            <p:custDataLst>
              <p:tags r:id="rId86"/>
            </p:custDataLst>
          </p:nvPr>
        </p:nvSpPr>
        <p:spPr bwMode="gray">
          <a:xfrm>
            <a:off x="4287838" y="4808538"/>
            <a:ext cx="119063" cy="119063"/>
          </a:xfrm>
          <a:prstGeom prst="diamond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Isosceles Triangle 183"/>
          <p:cNvSpPr/>
          <p:nvPr>
            <p:custDataLst>
              <p:tags r:id="rId87"/>
            </p:custDataLst>
          </p:nvPr>
        </p:nvSpPr>
        <p:spPr bwMode="gray">
          <a:xfrm>
            <a:off x="2613025" y="4302125"/>
            <a:ext cx="119063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Isosceles Triangle 188"/>
          <p:cNvSpPr/>
          <p:nvPr>
            <p:custDataLst>
              <p:tags r:id="rId88"/>
            </p:custDataLst>
          </p:nvPr>
        </p:nvSpPr>
        <p:spPr bwMode="gray">
          <a:xfrm>
            <a:off x="6605588" y="2457450"/>
            <a:ext cx="119062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Diamond 189"/>
          <p:cNvSpPr/>
          <p:nvPr>
            <p:custDataLst>
              <p:tags r:id="rId89"/>
            </p:custDataLst>
          </p:nvPr>
        </p:nvSpPr>
        <p:spPr bwMode="gray">
          <a:xfrm>
            <a:off x="2482850" y="4808538"/>
            <a:ext cx="119063" cy="119063"/>
          </a:xfrm>
          <a:prstGeom prst="diamond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Isosceles Triangle 185"/>
          <p:cNvSpPr/>
          <p:nvPr>
            <p:custDataLst>
              <p:tags r:id="rId90"/>
            </p:custDataLst>
          </p:nvPr>
        </p:nvSpPr>
        <p:spPr bwMode="gray">
          <a:xfrm>
            <a:off x="2162175" y="4302125"/>
            <a:ext cx="119062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Isosceles Triangle 184"/>
          <p:cNvSpPr/>
          <p:nvPr>
            <p:custDataLst>
              <p:tags r:id="rId91"/>
            </p:custDataLst>
          </p:nvPr>
        </p:nvSpPr>
        <p:spPr bwMode="gray">
          <a:xfrm>
            <a:off x="8796338" y="5532438"/>
            <a:ext cx="119063" cy="103188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Arc 186"/>
          <p:cNvSpPr/>
          <p:nvPr>
            <p:custDataLst>
              <p:tags r:id="rId92"/>
            </p:custDataLst>
          </p:nvPr>
        </p:nvSpPr>
        <p:spPr bwMode="gray">
          <a:xfrm>
            <a:off x="10791825" y="3594100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Arc 187"/>
          <p:cNvSpPr/>
          <p:nvPr>
            <p:custDataLst>
              <p:tags r:id="rId93"/>
            </p:custDataLst>
          </p:nvPr>
        </p:nvSpPr>
        <p:spPr bwMode="gray">
          <a:xfrm>
            <a:off x="10791825" y="3079750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3" name="Text Placeholder 29"/>
          <p:cNvSpPr txBox="1">
            <a:spLocks/>
          </p:cNvSpPr>
          <p:nvPr>
            <p:custDataLst>
              <p:tags r:id="rId94"/>
            </p:custDataLst>
          </p:nvPr>
        </p:nvSpPr>
        <p:spPr bwMode="auto">
          <a:xfrm>
            <a:off x="479425" y="3589338"/>
            <a:ext cx="13604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sym typeface="+mn-lt"/>
              </a:rPr>
              <a:t>Rollout execution</a:t>
            </a:r>
            <a:endParaRPr lang="en-US" sz="1400" b="0" kern="0" dirty="0">
              <a:sym typeface="+mn-lt"/>
            </a:endParaRPr>
          </a:p>
        </p:txBody>
      </p:sp>
      <p:sp useBgFill="1">
        <p:nvSpPr>
          <p:cNvPr id="191" name="Text Placeholder 43"/>
          <p:cNvSpPr txBox="1">
            <a:spLocks/>
          </p:cNvSpPr>
          <p:nvPr>
            <p:custDataLst>
              <p:tags r:id="rId95"/>
            </p:custDataLst>
          </p:nvPr>
        </p:nvSpPr>
        <p:spPr bwMode="auto">
          <a:xfrm>
            <a:off x="6770688" y="2189163"/>
            <a:ext cx="1970088" cy="638175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DDBE1B79-BC4A-4CA3-B549-960C94A0C6F7}" type="datetime'''9.''''''1''2''''.''''''''''''''''''''1''''''''''''''3'''">
              <a:rPr lang="en-US" sz="1400" b="0"/>
              <a:pPr/>
              <a:t>9.12.13</a:t>
            </a:fld>
            <a:r>
              <a:rPr lang="en-US" sz="1400" b="0" smtClean="0">
                <a:sym typeface="+mn-lt"/>
              </a:rPr>
              <a:t/>
            </a:r>
            <a:br>
              <a:rPr lang="en-US" sz="1400" b="0" smtClean="0">
                <a:sym typeface="+mn-lt"/>
              </a:rPr>
            </a:br>
            <a:r>
              <a:rPr lang="en-US" sz="1400" b="0" smtClean="0">
                <a:sym typeface="+mn-lt"/>
              </a:rPr>
              <a:t>Chinese translation from </a:t>
            </a:r>
            <a:br>
              <a:rPr lang="en-US" sz="1400" b="0" smtClean="0">
                <a:sym typeface="+mn-lt"/>
              </a:rPr>
            </a:br>
            <a:r>
              <a:rPr lang="en-US" sz="1400" b="0" smtClean="0">
                <a:sym typeface="+mn-lt"/>
              </a:rPr>
              <a:t>Mr. Whu should arrive</a:t>
            </a:r>
            <a:endParaRPr lang="en-US" sz="1400" b="0" kern="0" dirty="0">
              <a:sym typeface="+mn-lt"/>
            </a:endParaRPr>
          </a:p>
        </p:txBody>
      </p:sp>
      <p:sp useBgFill="1">
        <p:nvSpPr>
          <p:cNvPr id="199" name="Text Placeholder 46"/>
          <p:cNvSpPr txBox="1">
            <a:spLocks/>
          </p:cNvSpPr>
          <p:nvPr>
            <p:custDataLst>
              <p:tags r:id="rId96"/>
            </p:custDataLst>
          </p:nvPr>
        </p:nvSpPr>
        <p:spPr bwMode="auto">
          <a:xfrm>
            <a:off x="4057650" y="4954588"/>
            <a:ext cx="577850" cy="212725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5B67451F-62B1-4C98-93CB-94A4F9995DEF}" type="datetime'''''''''''''''4''''''''.''''1''''''''''''''''1.''''13'">
              <a:rPr lang="en-US" sz="1400" b="0"/>
              <a:pPr/>
              <a:t>4.11.13</a:t>
            </a:fld>
            <a:endParaRPr lang="en-US" sz="1400" b="0" kern="0" dirty="0">
              <a:sym typeface="+mn-lt"/>
            </a:endParaRPr>
          </a:p>
        </p:txBody>
      </p:sp>
      <p:sp>
        <p:nvSpPr>
          <p:cNvPr id="204" name="Text Placeholder 29"/>
          <p:cNvSpPr txBox="1">
            <a:spLocks/>
          </p:cNvSpPr>
          <p:nvPr>
            <p:custDataLst>
              <p:tags r:id="rId97"/>
            </p:custDataLst>
          </p:nvPr>
        </p:nvSpPr>
        <p:spPr bwMode="auto">
          <a:xfrm>
            <a:off x="479425" y="1895475"/>
            <a:ext cx="10302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sym typeface="+mn-lt"/>
              </a:rPr>
              <a:t>IT integration</a:t>
            </a:r>
            <a:endParaRPr lang="en-US" sz="1400" b="0" kern="0" dirty="0">
              <a:sym typeface="+mn-lt"/>
            </a:endParaRPr>
          </a:p>
        </p:txBody>
      </p:sp>
      <p:sp>
        <p:nvSpPr>
          <p:cNvPr id="206" name="Text Placeholder 50"/>
          <p:cNvSpPr txBox="1">
            <a:spLocks/>
          </p:cNvSpPr>
          <p:nvPr>
            <p:custDataLst>
              <p:tags r:id="rId98"/>
            </p:custDataLst>
          </p:nvPr>
        </p:nvSpPr>
        <p:spPr bwMode="auto">
          <a:xfrm>
            <a:off x="10367963" y="1433513"/>
            <a:ext cx="10525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B73E018D-8328-4AFB-BF6A-9AA3FE4122FC}" type="datetime'''Re''s''''po''''''''n''''si''b''''''l''''''e'">
              <a:rPr lang="en-US" sz="1400"/>
              <a:pPr/>
              <a:t>Responsible</a:t>
            </a:fld>
            <a:endParaRPr lang="en-US" sz="140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8" name="Text Placeholder 30"/>
          <p:cNvSpPr txBox="1">
            <a:spLocks/>
          </p:cNvSpPr>
          <p:nvPr>
            <p:custDataLst>
              <p:tags r:id="rId99"/>
            </p:custDataLst>
          </p:nvPr>
        </p:nvSpPr>
        <p:spPr bwMode="auto">
          <a:xfrm>
            <a:off x="479425" y="1433513"/>
            <a:ext cx="6397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27E4D80E-7581-413B-A12B-4D70524C325F}" type="datetime'Ac''''''''''''''''t''''iv''''''''''''i''t''''''''y'''''''">
              <a:rPr lang="en-US" sz="1400"/>
              <a:pPr/>
              <a:t>Activity</a:t>
            </a:fld>
            <a:endParaRPr lang="en-US" sz="1400" kern="0" dirty="0">
              <a:sym typeface="+mn-lt"/>
            </a:endParaRPr>
          </a:p>
        </p:txBody>
      </p:sp>
      <p:sp>
        <p:nvSpPr>
          <p:cNvPr id="194" name="Text Placeholder 29"/>
          <p:cNvSpPr txBox="1">
            <a:spLocks/>
          </p:cNvSpPr>
          <p:nvPr>
            <p:custDataLst>
              <p:tags r:id="rId100"/>
            </p:custDataLst>
          </p:nvPr>
        </p:nvSpPr>
        <p:spPr bwMode="auto">
          <a:xfrm>
            <a:off x="479425" y="4768850"/>
            <a:ext cx="1349375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sym typeface="+mn-lt"/>
              </a:rPr>
              <a:t>Monthly steering </a:t>
            </a:r>
            <a:br>
              <a:rPr lang="en-US" sz="1400" b="0" smtClean="0">
                <a:sym typeface="+mn-lt"/>
              </a:rPr>
            </a:br>
            <a:r>
              <a:rPr lang="en-US" sz="1400" b="0" smtClean="0">
                <a:sym typeface="+mn-lt"/>
              </a:rPr>
              <a:t>committee</a:t>
            </a:r>
            <a:endParaRPr lang="en-US" sz="1400" b="0" kern="0" dirty="0">
              <a:sym typeface="+mn-lt"/>
            </a:endParaRPr>
          </a:p>
        </p:txBody>
      </p:sp>
      <p:sp useBgFill="1">
        <p:nvSpPr>
          <p:cNvPr id="193" name="Text Placeholder 47"/>
          <p:cNvSpPr txBox="1">
            <a:spLocks/>
          </p:cNvSpPr>
          <p:nvPr>
            <p:custDataLst>
              <p:tags r:id="rId101"/>
            </p:custDataLst>
          </p:nvPr>
        </p:nvSpPr>
        <p:spPr bwMode="auto">
          <a:xfrm>
            <a:off x="5854700" y="4954588"/>
            <a:ext cx="590550" cy="212725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507496EE-9430-48F5-B924-F09F0DBE7893}" type="datetime'2''''''''''''''.''''''1''''''''''''2''''''''.''1''''3'''''">
              <a:rPr lang="en-US" sz="1400" b="0"/>
              <a:pPr/>
              <a:t>2.12.13</a:t>
            </a:fld>
            <a:endParaRPr lang="en-US" sz="1400" b="0" kern="0" dirty="0">
              <a:sym typeface="+mn-lt"/>
            </a:endParaRPr>
          </a:p>
        </p:txBody>
      </p:sp>
      <p:sp useBgFill="1">
        <p:nvSpPr>
          <p:cNvPr id="205" name="Text Placeholder 49"/>
          <p:cNvSpPr txBox="1">
            <a:spLocks/>
          </p:cNvSpPr>
          <p:nvPr>
            <p:custDataLst>
              <p:tags r:id="rId102"/>
            </p:custDataLst>
          </p:nvPr>
        </p:nvSpPr>
        <p:spPr bwMode="auto">
          <a:xfrm>
            <a:off x="7419975" y="5689600"/>
            <a:ext cx="681038" cy="212725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/>
              <a:t>Holidays</a:t>
            </a:r>
            <a:endParaRPr lang="en-US" sz="1400" b="0" kern="0" dirty="0">
              <a:sym typeface="+mn-lt"/>
            </a:endParaRPr>
          </a:p>
        </p:txBody>
      </p:sp>
      <p:sp useBgFill="1">
        <p:nvSpPr>
          <p:cNvPr id="202" name="Text Placeholder 48"/>
          <p:cNvSpPr txBox="1">
            <a:spLocks/>
          </p:cNvSpPr>
          <p:nvPr>
            <p:custDataLst>
              <p:tags r:id="rId103"/>
            </p:custDataLst>
          </p:nvPr>
        </p:nvSpPr>
        <p:spPr bwMode="auto">
          <a:xfrm>
            <a:off x="8158163" y="4954588"/>
            <a:ext cx="492125" cy="212725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A488A4AB-444E-47C3-AEB8-531BDECFC5BD}" type="datetime'''6''''''''.''''''''''''''1''.''''''''''''''''14'">
              <a:rPr lang="en-US" sz="1400" b="0"/>
              <a:pPr/>
              <a:t>6.1.14</a:t>
            </a:fld>
            <a:endParaRPr lang="en-US" sz="1400" b="0" kern="0" dirty="0">
              <a:sym typeface="+mn-lt"/>
            </a:endParaRPr>
          </a:p>
        </p:txBody>
      </p:sp>
      <p:sp>
        <p:nvSpPr>
          <p:cNvPr id="196" name="Text Placeholder 52"/>
          <p:cNvSpPr txBox="1">
            <a:spLocks/>
          </p:cNvSpPr>
          <p:nvPr>
            <p:custDataLst>
              <p:tags r:id="rId104"/>
            </p:custDataLst>
          </p:nvPr>
        </p:nvSpPr>
        <p:spPr bwMode="auto">
          <a:xfrm>
            <a:off x="10367964" y="1939925"/>
            <a:ext cx="758825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sym typeface="+mn-lt"/>
              </a:rPr>
              <a:t>Emersen,</a:t>
            </a:r>
            <a:br>
              <a:rPr lang="en-US" sz="1400" b="0" smtClean="0">
                <a:sym typeface="+mn-lt"/>
              </a:rPr>
            </a:br>
            <a:r>
              <a:rPr lang="en-US" sz="1400" b="0" smtClean="0">
                <a:sym typeface="+mn-lt"/>
              </a:rPr>
              <a:t>Poncet,</a:t>
            </a:r>
            <a:br>
              <a:rPr lang="en-US" sz="1400" b="0" smtClean="0">
                <a:sym typeface="+mn-lt"/>
              </a:rPr>
            </a:br>
            <a:r>
              <a:rPr lang="en-US" sz="1400" b="0" smtClean="0">
                <a:sym typeface="+mn-lt"/>
              </a:rPr>
              <a:t>Sanders</a:t>
            </a:r>
            <a:endParaRPr lang="en-US" sz="1400" b="0" kern="0" dirty="0">
              <a:sym typeface="+mn-lt"/>
            </a:endParaRPr>
          </a:p>
        </p:txBody>
      </p:sp>
      <p:sp useBgFill="1">
        <p:nvSpPr>
          <p:cNvPr id="200" name="Text Placeholder 42"/>
          <p:cNvSpPr txBox="1">
            <a:spLocks/>
          </p:cNvSpPr>
          <p:nvPr>
            <p:custDataLst>
              <p:tags r:id="rId105"/>
            </p:custDataLst>
          </p:nvPr>
        </p:nvSpPr>
        <p:spPr bwMode="auto">
          <a:xfrm>
            <a:off x="2593975" y="2060575"/>
            <a:ext cx="1325563" cy="212725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D36B12DF-74D9-4E46-876A-4D0D9B83BF13}" type="datetime'2''''''''''''''''''''9''''''''''''''''''.9''.''''''''''1''3'''">
              <a:rPr lang="en-US" sz="1400" b="0"/>
              <a:pPr/>
              <a:t>29.9.13</a:t>
            </a:fld>
            <a:r>
              <a:rPr lang="en-US" sz="1400" b="0" smtClean="0">
                <a:sym typeface="+mn-lt"/>
              </a:rPr>
              <a:t> - </a:t>
            </a:r>
            <a:fld id="{E27509AE-AA3D-4DFD-95BB-DBF20163ECA0}" type="datetime'3''''''''.''''''''''''''''''''''''''11.''''13'''''''">
              <a:rPr lang="en-US" sz="1400" b="0"/>
              <a:pPr/>
              <a:t>3.11.13</a:t>
            </a:fld>
            <a:endParaRPr lang="en-US" sz="1400" b="0" kern="0" dirty="0">
              <a:sym typeface="+mn-lt"/>
            </a:endParaRPr>
          </a:p>
        </p:txBody>
      </p:sp>
      <p:sp>
        <p:nvSpPr>
          <p:cNvPr id="195" name="Text Placeholder 29"/>
          <p:cNvSpPr txBox="1">
            <a:spLocks/>
          </p:cNvSpPr>
          <p:nvPr>
            <p:custDataLst>
              <p:tags r:id="rId106"/>
            </p:custDataLst>
          </p:nvPr>
        </p:nvSpPr>
        <p:spPr bwMode="auto">
          <a:xfrm>
            <a:off x="479425" y="3074988"/>
            <a:ext cx="14970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sym typeface="+mn-lt"/>
              </a:rPr>
              <a:t>Rollout preparation</a:t>
            </a:r>
            <a:endParaRPr lang="en-US" sz="1400" b="0" kern="0" dirty="0">
              <a:sym typeface="+mn-lt"/>
            </a:endParaRPr>
          </a:p>
        </p:txBody>
      </p:sp>
      <p:sp>
        <p:nvSpPr>
          <p:cNvPr id="207" name="Text Placeholder 29"/>
          <p:cNvSpPr txBox="1">
            <a:spLocks/>
          </p:cNvSpPr>
          <p:nvPr>
            <p:custDataLst>
              <p:tags r:id="rId107"/>
            </p:custDataLst>
          </p:nvPr>
        </p:nvSpPr>
        <p:spPr bwMode="auto">
          <a:xfrm>
            <a:off x="479425" y="4254500"/>
            <a:ext cx="14160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sym typeface="+mn-lt"/>
              </a:rPr>
              <a:t>Weekly core team</a:t>
            </a:r>
            <a:endParaRPr lang="en-US" sz="1400" b="0" kern="0" dirty="0">
              <a:sym typeface="+mn-lt"/>
            </a:endParaRPr>
          </a:p>
        </p:txBody>
      </p:sp>
      <p:sp>
        <p:nvSpPr>
          <p:cNvPr id="197" name="Text Placeholder 29"/>
          <p:cNvSpPr txBox="1">
            <a:spLocks/>
          </p:cNvSpPr>
          <p:nvPr>
            <p:custDataLst>
              <p:tags r:id="rId108"/>
            </p:custDataLst>
          </p:nvPr>
        </p:nvSpPr>
        <p:spPr bwMode="auto">
          <a:xfrm>
            <a:off x="479425" y="2409825"/>
            <a:ext cx="14874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sym typeface="+mn-lt"/>
              </a:rPr>
              <a:t>Internationalization</a:t>
            </a:r>
            <a:endParaRPr lang="en-US" sz="1400" b="0" kern="0" dirty="0">
              <a:sym typeface="+mn-lt"/>
            </a:endParaRPr>
          </a:p>
        </p:txBody>
      </p:sp>
      <p:sp useBgFill="1">
        <p:nvSpPr>
          <p:cNvPr id="192" name="Text Placeholder 45"/>
          <p:cNvSpPr txBox="1">
            <a:spLocks/>
          </p:cNvSpPr>
          <p:nvPr>
            <p:custDataLst>
              <p:tags r:id="rId109"/>
            </p:custDataLst>
          </p:nvPr>
        </p:nvSpPr>
        <p:spPr bwMode="auto">
          <a:xfrm>
            <a:off x="2246313" y="4954588"/>
            <a:ext cx="590550" cy="212725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20170BE1-2C48-48CD-B1F9-A9B420EAD40A}" type="datetime'7''''.''''1''''''''0''''''.''''''''''1''''''''''3'''''''''''''">
              <a:rPr lang="en-US" sz="1400" b="0"/>
              <a:pPr/>
              <a:t>7.10.13</a:t>
            </a:fld>
            <a:endParaRPr lang="en-US" sz="1400" b="0" kern="0" dirty="0">
              <a:sym typeface="+mn-lt"/>
            </a:endParaRPr>
          </a:p>
        </p:txBody>
      </p:sp>
      <p:sp useBgFill="1">
        <p:nvSpPr>
          <p:cNvPr id="198" name="Text Placeholder 44"/>
          <p:cNvSpPr txBox="1">
            <a:spLocks/>
          </p:cNvSpPr>
          <p:nvPr>
            <p:custDataLst>
              <p:tags r:id="rId110"/>
            </p:custDataLst>
          </p:nvPr>
        </p:nvSpPr>
        <p:spPr bwMode="auto">
          <a:xfrm>
            <a:off x="8842375" y="3754438"/>
            <a:ext cx="1239838" cy="212725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fld id="{0C90AFDD-7506-428F-8D13-3458CE1EC25E}" type="datetime'''1''3''''.''''1''.''''''''''1''''''''''''4'''''''''''">
              <a:rPr lang="en-US" sz="1400" b="0"/>
              <a:pPr/>
              <a:t>13.1.14</a:t>
            </a:fld>
            <a:r>
              <a:rPr lang="en-US" sz="1400" b="0" smtClean="0">
                <a:sym typeface="+mn-lt"/>
              </a:rPr>
              <a:t> - </a:t>
            </a:r>
            <a:fld id="{2E25940E-4CF4-4A69-A18A-4A2E3CD6E6D0}" type="datetime'4''''.''''''''''2''''''''.''''''''''''''1''4'''''''''''''''''">
              <a:rPr lang="en-US" sz="1400" b="0"/>
              <a:pPr/>
              <a:t>4.2.14</a:t>
            </a:fld>
            <a:endParaRPr lang="en-US" sz="1400" b="0" kern="0" dirty="0">
              <a:sym typeface="+mn-lt"/>
            </a:endParaRPr>
          </a:p>
        </p:txBody>
      </p:sp>
      <p:sp useBgFill="1">
        <p:nvSpPr>
          <p:cNvPr id="201" name="Text Placeholder 41"/>
          <p:cNvSpPr txBox="1">
            <a:spLocks/>
          </p:cNvSpPr>
          <p:nvPr>
            <p:custDataLst>
              <p:tags r:id="rId111"/>
            </p:custDataLst>
          </p:nvPr>
        </p:nvSpPr>
        <p:spPr bwMode="auto">
          <a:xfrm>
            <a:off x="8299450" y="5662613"/>
            <a:ext cx="1111250" cy="42545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/>
              <a:t>Official launch</a:t>
            </a:r>
            <a:br>
              <a:rPr lang="en-US" sz="1400" b="0" smtClean="0"/>
            </a:br>
            <a:fld id="{CFAD85EC-0C8C-4C13-A280-D9016AA26245}" type="datetime'''''1''''''''''''2''''''''''''.''''''''''''''1''''''.1''4'''''">
              <a:rPr lang="en-US" sz="1400" b="0"/>
              <a:pPr/>
              <a:t>12.1.14</a:t>
            </a:fld>
            <a:endParaRPr lang="en-US" sz="1400" b="0" kern="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m_strFormatTime&gt;%#d&lt;/m_strFormatTime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mT08I4p0edf4aMY6fPs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4tkqQLxyUqGZLdkgL74N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I1H.buq7kCc5HULK76D9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r52wkd.mUKRlRMgVUky6Q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b_FLC05.kuG7eNij8NyD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iiL0dCSY0ShJr52zcgIuA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yMD3QwTEeBIeh1yxWlk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4w_jKUFSkGjVuSMZPFSa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Y1l0fN6R0qYQBhpe4vNS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CbtF.ogUqzhkLE2i1Eh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R1XE3FicUqGINK8e6YUU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J74jKU.0aewFmphw8MgQ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IWZbr4Jbkqx3xrRnG1jL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UubkxRLYkqEU1ycLHq2c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_qG2bR4hUKNeWNuhOn9g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S0NrEQX02Az_LxVdk1.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YtaHHft_0qQfAaNCiB9V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nBFy5DfEOTB4aFE1XSS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sDQAoodfUiLlsvS4Q6mM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sRAdm9JZEu2ODmmRAGI4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ej3xn2d1EKar03bdb1NJ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fKVIhGQnUmDYQjP.gFbM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8miD0AcjEOgJjj2fcb9V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7XeCg4F9ECFyNxUFFSge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0ZRkCvfD0mfd9wjQKKuh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fE9FosdkGTfqvawoqrx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A5uaqfrwkiyf7bXkm4S_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8LLsTj5E.0cukcr9dWf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V3GgeYx7U.7wPEfa60Z2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nrqRfbSEm_Jp2SaeZWT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1JlHwTK2UKrP6OL3Rxzn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hOlGpjLE0q2kXdYGGuZH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fgGdXD9S0G.UVR5yi5CB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Nz6oimKaUeEWDhAs9gQX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JtdYxwDmk.ml9fWqh.yv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xFfFW_NgUSZsSfyYzBOr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NS9QGdTtkmJqSm.FZog1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clJg4XYUUuFYSbTIzyH9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CMOwIaCzUe.Yly1dpHwb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Znt7xl9GEaQRWOW.7v4N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bOQf4LgEaHtR1fW6QU7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BmyxZcaUiDZpMMCMXR2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tOKFTseSkmGAeTQBqXZa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B9ZplOm_UGrBcr1TP_MN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F.Z_Ouip0yW_yqgqDuDv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sWKK5Ko3kuGxZzyqM0XX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gY6MCi_U.nvVliMZ6AK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9YEZQfJWkWX6KVRACIr0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Tz.R7O87EmQqY6BJ7Nrq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Lh_z.frHUqg5paPjJMUp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lHASOanYEq72g32ahJ2Q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3ff1Dfqtkq649RG7MsV7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OFVkI24kOfW.jLQqSra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SQMxy.7706E_HQyNB8ga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dlUhseyIESm49iC8vYGL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5TO7mfupU.UwJG93xEgv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0pCGpMtki5ql9EQcCmt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4C8uDbs0EyE0YPDunMh_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DuwWAPP60iVIoYjv5Btg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OY4nf8Y0C5Yyp4S_YIN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qHCiu0hE.gzLTJRTpD3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XFPZhXue0OVbZxYapRZ_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sR2eneEUuFguDSk0Or1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TJ8ltyZrkeTngnRZPESd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wV3Oh6aekOk5t5wpstmZ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aIVjhuXtUOhLgR8PtJzw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8_CfoBC0SgkNIi8Qtz8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o4FaqOB06I0.p9Yyh_T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QF4sXs9ZkuCvwq5RXI7Z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hFR_SWskSGGjQOAUzUg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NodqDNKXEO7AbPfWks9kg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s_CyEG_OUyOTcoKy0CAr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uT1IMbmEmXF_pOAL3cz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exTf27qb0Otd5CAidg2b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c8Mxvq_dkGh8agBvKCVo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_.2ODb.XU2lVek7YEkMm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CKhsiMW2Ueo_lTJNoyPo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Dm6uFpwEmXGJzujSowQ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Zm.n4nIUOae6fmyFn1w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Bx9NQJjTU2PyjGtyuNer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JHT2IM00OJT0S_VfBaS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.7xFnq00GwxyL37cgKk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oJh5uvqcEqBsZLh7Por4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PNCk2VeU0ybT_iYsw8iv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oKtbmS.I0.eidLfmx4zu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Arq_sWKpEabrybG02KU_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d1x1DHP5UCTuchhliurH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Inix_g0EaEfDOhbBbS6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QAtwr7CrEqnrGpnfvoTV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o1JLGqNbUObAGH3rb0tk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NIeMBOx8kyQyw7Ht.isu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07Bmyt70mQ3H5BLdA.u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zmxEtdpsk66_6TZFsCHS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0fei1Gz9EWCGg5A6Cu7D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vFYpiAZpEmAaXrtl98T0A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NaK.a_nUOuUV7PCeXuo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bFzVVnzU.vTL.R9058T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xclvslrQkevGQhJ1kogQ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XRlm2RKOkO9bS964J5u_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G5vH7S0EyYjnx7ULunL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cOCB.ULk0KfnpSLmmxnO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_OO32CsiECWon4GVzpAmA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p.KjFUfh0KymUO69VbR8A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rjchbw5Yk.Ex.Drg7uPG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nT6WIl.IUikLU_ppMhyh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4LkHKQKk2DTA7UUT7.0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dsHUrMF0UirhtkAw87jhg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h99rP3XdEmC99jSyssh1Q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think-cell Master</vt:lpstr>
      <vt:lpstr>think-cell Slide</vt:lpstr>
      <vt:lpstr>Gantt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2013-11-29T16:56:13Z</dcterms:created>
  <dcterms:modified xsi:type="dcterms:W3CDTF">2013-11-29T16:56:33Z</dcterms:modified>
</cp:coreProperties>
</file>