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trictFirstAndLastChars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1949113" cy="6721475"/>
  <p:notesSz cx="7099300" cy="10234613"/>
  <p:custDataLst>
    <p:tags r:id="rId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6759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353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0294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7055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3820" algn="l" defTabSz="91353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0584" algn="l" defTabSz="91353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197347" algn="l" defTabSz="91353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4112" algn="l" defTabSz="91353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7" userDrawn="1">
          <p15:clr>
            <a:srgbClr val="A4A3A4"/>
          </p15:clr>
        </p15:guide>
        <p15:guide id="2" pos="37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2D8"/>
    <a:srgbClr val="B1C6DB"/>
    <a:srgbClr val="CCDAE8"/>
    <a:srgbClr val="080808"/>
    <a:srgbClr val="F1F5F9"/>
    <a:srgbClr val="E1E9F1"/>
    <a:srgbClr val="808080"/>
    <a:srgbClr val="C30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799" autoAdjust="0"/>
  </p:normalViewPr>
  <p:slideViewPr>
    <p:cSldViewPr snapToGrid="0">
      <p:cViewPr varScale="1">
        <p:scale>
          <a:sx n="123" d="100"/>
          <a:sy n="123" d="100"/>
        </p:scale>
        <p:origin x="132" y="258"/>
      </p:cViewPr>
      <p:guideLst>
        <p:guide orient="horz" pos="2117"/>
        <p:guide pos="37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42" y="-72"/>
      </p:cViewPr>
      <p:guideLst>
        <p:guide orient="horz" pos="3224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t" anchorCtr="0" compatLnSpc="1">
            <a:prstTxWarp prst="textNoShape">
              <a:avLst/>
            </a:prstTxWarp>
          </a:bodyPr>
          <a:lstStyle>
            <a:lvl1pPr algn="l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 altLang="zh-TW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33575" y="9955213"/>
            <a:ext cx="3073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b" anchorCtr="0" compatLnSpc="1">
            <a:prstTxWarp prst="textNoShape">
              <a:avLst/>
            </a:prstTxWarp>
          </a:bodyPr>
          <a:lstStyle>
            <a:lvl1pPr algn="r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 altLang="zh-TW"/>
              <a:t>© 2004 Capgemini - All rights reserved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955213"/>
            <a:ext cx="30749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b" anchorCtr="0" compatLnSpc="1">
            <a:prstTxWarp prst="textNoShape">
              <a:avLst/>
            </a:prstTxWarp>
          </a:bodyPr>
          <a:lstStyle>
            <a:lvl1pPr algn="l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 altLang="zh-TW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955213"/>
            <a:ext cx="307498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b" anchorCtr="0" compatLnSpc="1">
            <a:prstTxWarp prst="textNoShape">
              <a:avLst/>
            </a:prstTxWarp>
          </a:bodyPr>
          <a:lstStyle>
            <a:lvl1pPr algn="r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5803AF6-863C-4E79-B0E4-DA9EF3C26513}" type="slidenum">
              <a:rPr lang="de-DE" altLang="zh-TW"/>
              <a:pPr>
                <a:defRPr/>
              </a:pPr>
              <a:t>‹#›</a:t>
            </a:fld>
            <a:endParaRPr lang="de-DE" altLang="zh-TW"/>
          </a:p>
        </p:txBody>
      </p:sp>
    </p:spTree>
    <p:extLst>
      <p:ext uri="{BB962C8B-B14F-4D97-AF65-F5344CB8AC3E}">
        <p14:creationId xmlns:p14="http://schemas.microsoft.com/office/powerpoint/2010/main" val="1616056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09930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t" anchorCtr="0" compatLnSpc="1">
            <a:prstTxWarp prst="textNoShape">
              <a:avLst/>
            </a:prstTxWarp>
          </a:bodyPr>
          <a:lstStyle>
            <a:lvl1pPr algn="l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933575" y="9955213"/>
            <a:ext cx="3073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b" anchorCtr="0" compatLnSpc="1">
            <a:prstTxWarp prst="textNoShape">
              <a:avLst/>
            </a:prstTxWarp>
          </a:bodyPr>
          <a:lstStyle>
            <a:lvl1pPr algn="r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 altLang="zh-TW"/>
              <a:t>© 2004 Capgemini - All rights reserved</a:t>
            </a:r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3588"/>
            <a:ext cx="6829425" cy="3843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5688"/>
            <a:ext cx="520382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TW" noProof="0" smtClean="0"/>
              <a:t>Click to edit Master text styles</a:t>
            </a:r>
          </a:p>
          <a:p>
            <a:pPr lvl="1"/>
            <a:r>
              <a:rPr lang="de-DE" altLang="zh-TW" noProof="0" smtClean="0"/>
              <a:t>Second level</a:t>
            </a:r>
          </a:p>
          <a:p>
            <a:pPr lvl="2"/>
            <a:r>
              <a:rPr lang="de-DE" altLang="zh-TW" noProof="0" smtClean="0"/>
              <a:t>Third level</a:t>
            </a:r>
          </a:p>
          <a:p>
            <a:pPr lvl="3"/>
            <a:r>
              <a:rPr lang="de-DE" altLang="zh-TW" noProof="0" smtClean="0"/>
              <a:t>Fourth level</a:t>
            </a:r>
          </a:p>
          <a:p>
            <a:pPr lvl="4"/>
            <a:r>
              <a:rPr lang="de-DE" altLang="zh-TW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955213"/>
            <a:ext cx="30749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b" anchorCtr="0" compatLnSpc="1">
            <a:prstTxWarp prst="textNoShape">
              <a:avLst/>
            </a:prstTxWarp>
          </a:bodyPr>
          <a:lstStyle>
            <a:lvl1pPr algn="l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955213"/>
            <a:ext cx="307498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366" tIns="44682" rIns="89366" bIns="44682" numCol="1" anchor="b" anchorCtr="0" compatLnSpc="1">
            <a:prstTxWarp prst="textNoShape">
              <a:avLst/>
            </a:prstTxWarp>
          </a:bodyPr>
          <a:lstStyle>
            <a:lvl1pPr algn="r" defTabSz="893763">
              <a:lnSpc>
                <a:spcPct val="100000"/>
              </a:lnSpc>
              <a:spcBef>
                <a:spcPct val="0"/>
              </a:spcBef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33C40E2-8272-4AE7-AB34-08FFCFB9342A}" type="slidenum">
              <a:rPr lang="de-DE" altLang="zh-TW"/>
              <a:pPr>
                <a:defRPr/>
              </a:pPr>
              <a:t>‹#›</a:t>
            </a:fld>
            <a:endParaRPr lang="de-DE" altLang="zh-TW"/>
          </a:p>
        </p:txBody>
      </p:sp>
    </p:spTree>
    <p:extLst>
      <p:ext uri="{BB962C8B-B14F-4D97-AF65-F5344CB8AC3E}">
        <p14:creationId xmlns:p14="http://schemas.microsoft.com/office/powerpoint/2010/main" val="31898641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675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35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29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05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3820" algn="l" defTabSz="913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84" algn="l" defTabSz="913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47" algn="l" defTabSz="913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112" algn="l" defTabSz="913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2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56951743"/>
              </p:ext>
            </p:extLst>
          </p:nvPr>
        </p:nvGraphicFramePr>
        <p:xfrm>
          <a:off x="14" y="12"/>
          <a:ext cx="207443" cy="15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8"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12"/>
                        <a:ext cx="207443" cy="15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8" descr="banner_hom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" y="2169432"/>
            <a:ext cx="6969138" cy="238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35" name="Rectangle 47"/>
          <p:cNvSpPr>
            <a:spLocks noGrp="1" noChangeArrowheads="1"/>
          </p:cNvSpPr>
          <p:nvPr>
            <p:ph type="ctrTitle" sz="quarter"/>
          </p:nvPr>
        </p:nvSpPr>
        <p:spPr>
          <a:xfrm>
            <a:off x="6969780" y="3644467"/>
            <a:ext cx="4979347" cy="907576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1807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95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64B81-DDF4-4C7E-9C3D-A4C47BE53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52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" y="3"/>
            <a:ext cx="10429861" cy="576263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79828" tIns="44725" rIns="179828" bIns="447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ACTION TITLE</a:t>
            </a:r>
          </a:p>
        </p:txBody>
      </p:sp>
      <p:sp>
        <p:nvSpPr>
          <p:cNvPr id="216159" name="Rectangle 9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255705" y="6348413"/>
            <a:ext cx="1693408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0" tIns="44725" rIns="89450" bIns="44725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spcBef>
                <a:spcPct val="0"/>
              </a:spcBef>
              <a:defRPr sz="16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E92BC5-E33B-412F-87DB-DE8801275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Line 1129"/>
          <p:cNvSpPr>
            <a:spLocks noChangeShapeType="1"/>
          </p:cNvSpPr>
          <p:nvPr/>
        </p:nvSpPr>
        <p:spPr bwMode="auto">
          <a:xfrm>
            <a:off x="0" y="6348413"/>
            <a:ext cx="11949113" cy="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19891" tIns="62344" rIns="119891" bIns="62344" anchor="ctr">
            <a:spAutoFit/>
          </a:bodyPr>
          <a:lstStyle/>
          <a:p>
            <a:endParaRPr lang="en-US" sz="3200"/>
          </a:p>
        </p:txBody>
      </p:sp>
      <p:graphicFrame>
        <p:nvGraphicFramePr>
          <p:cNvPr id="1030" name="Rectangle 2" hidden="1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8523327"/>
              </p:ext>
            </p:extLst>
          </p:nvPr>
        </p:nvGraphicFramePr>
        <p:xfrm>
          <a:off x="14" y="12"/>
          <a:ext cx="207443" cy="15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think-cell Slide" r:id="rId6" imgW="0" imgH="0" progId="TCLayout.ActiveDocument.1">
                  <p:embed/>
                </p:oleObj>
              </mc:Choice>
              <mc:Fallback>
                <p:oleObj name="think-cell Slide" r:id="rId6" imgW="0" imgH="0" progId="TCLayout.ActiveDocument.1">
                  <p:embed/>
                  <p:pic>
                    <p:nvPicPr>
                      <p:cNvPr id="0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12"/>
                        <a:ext cx="207443" cy="15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0" y="703263"/>
            <a:ext cx="11949113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79828" tIns="35967" rIns="179828" bIns="456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176" y="131619"/>
            <a:ext cx="1290638" cy="3082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37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defTabSz="119278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119278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chemeClr val="bg1"/>
          </a:solidFill>
          <a:latin typeface="Arial" charset="0"/>
        </a:defRPr>
      </a:lvl2pPr>
      <a:lvl3pPr algn="l" defTabSz="119278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chemeClr val="bg1"/>
          </a:solidFill>
          <a:latin typeface="Arial" charset="0"/>
        </a:defRPr>
      </a:lvl3pPr>
      <a:lvl4pPr algn="l" defTabSz="119278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chemeClr val="bg1"/>
          </a:solidFill>
          <a:latin typeface="Arial" charset="0"/>
        </a:defRPr>
      </a:lvl4pPr>
      <a:lvl5pPr algn="l" defTabSz="119278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chemeClr val="bg1"/>
          </a:solidFill>
          <a:latin typeface="Arial" charset="0"/>
        </a:defRPr>
      </a:lvl5pPr>
      <a:lvl6pPr marL="609073" algn="r" defTabSz="1192780" rtl="0" fontAlgn="base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rgbClr val="080808"/>
          </a:solidFill>
          <a:latin typeface="Arial" charset="0"/>
        </a:defRPr>
      </a:lvl6pPr>
      <a:lvl7pPr marL="1218162" algn="r" defTabSz="1192780" rtl="0" fontAlgn="base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rgbClr val="080808"/>
          </a:solidFill>
          <a:latin typeface="Arial" charset="0"/>
        </a:defRPr>
      </a:lvl7pPr>
      <a:lvl8pPr marL="1827242" algn="r" defTabSz="1192780" rtl="0" fontAlgn="base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rgbClr val="080808"/>
          </a:solidFill>
          <a:latin typeface="Arial" charset="0"/>
        </a:defRPr>
      </a:lvl8pPr>
      <a:lvl9pPr marL="2436316" algn="r" defTabSz="1192780" rtl="0" fontAlgn="base">
        <a:lnSpc>
          <a:spcPct val="90000"/>
        </a:lnSpc>
        <a:spcBef>
          <a:spcPct val="0"/>
        </a:spcBef>
        <a:spcAft>
          <a:spcPct val="0"/>
        </a:spcAft>
        <a:defRPr sz="2667" b="1">
          <a:solidFill>
            <a:srgbClr val="080808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243209" indent="-243209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–"/>
        <a:defRPr sz="1800">
          <a:solidFill>
            <a:schemeClr val="tx1"/>
          </a:solidFill>
          <a:latin typeface="+mn-lt"/>
        </a:defRPr>
      </a:lvl2pPr>
      <a:lvl3pPr marL="471614" indent="-22840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3pPr>
      <a:lvl4pPr marL="714822" indent="-243209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▫"/>
        <a:defRPr sz="1800">
          <a:solidFill>
            <a:schemeClr val="tx1"/>
          </a:solidFill>
          <a:latin typeface="+mn-lt"/>
        </a:defRPr>
      </a:lvl4pPr>
      <a:lvl5pPr marL="958033" indent="-243209" algn="l" defTabSz="958033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▪"/>
        <a:defRPr sz="1800">
          <a:solidFill>
            <a:schemeClr val="tx1"/>
          </a:solidFill>
          <a:latin typeface="+mn-lt"/>
        </a:defRPr>
      </a:lvl5pPr>
      <a:lvl6pPr marL="1355628" indent="-253783" algn="l" defTabSz="1192780" rtl="0" fontAlgn="base">
        <a:lnSpc>
          <a:spcPct val="90000"/>
        </a:lnSpc>
        <a:spcBef>
          <a:spcPct val="40000"/>
        </a:spcBef>
        <a:spcAft>
          <a:spcPct val="0"/>
        </a:spcAft>
        <a:buChar char="-"/>
        <a:defRPr sz="1867">
          <a:solidFill>
            <a:schemeClr val="tx1"/>
          </a:solidFill>
          <a:latin typeface="+mn-lt"/>
        </a:defRPr>
      </a:lvl6pPr>
      <a:lvl7pPr marL="1964706" indent="-253783" algn="l" defTabSz="1192780" rtl="0" fontAlgn="base">
        <a:lnSpc>
          <a:spcPct val="90000"/>
        </a:lnSpc>
        <a:spcBef>
          <a:spcPct val="40000"/>
        </a:spcBef>
        <a:spcAft>
          <a:spcPct val="0"/>
        </a:spcAft>
        <a:buChar char="-"/>
        <a:defRPr sz="1867">
          <a:solidFill>
            <a:schemeClr val="tx1"/>
          </a:solidFill>
          <a:latin typeface="+mn-lt"/>
        </a:defRPr>
      </a:lvl7pPr>
      <a:lvl8pPr marL="2573783" indent="-253783" algn="l" defTabSz="1192780" rtl="0" fontAlgn="base">
        <a:lnSpc>
          <a:spcPct val="90000"/>
        </a:lnSpc>
        <a:spcBef>
          <a:spcPct val="40000"/>
        </a:spcBef>
        <a:spcAft>
          <a:spcPct val="0"/>
        </a:spcAft>
        <a:buChar char="-"/>
        <a:defRPr sz="1867">
          <a:solidFill>
            <a:schemeClr val="tx1"/>
          </a:solidFill>
          <a:latin typeface="+mn-lt"/>
        </a:defRPr>
      </a:lvl8pPr>
      <a:lvl9pPr marL="3182866" indent="-253783" algn="l" defTabSz="1192780" rtl="0" fontAlgn="base">
        <a:lnSpc>
          <a:spcPct val="90000"/>
        </a:lnSpc>
        <a:spcBef>
          <a:spcPct val="40000"/>
        </a:spcBef>
        <a:spcAft>
          <a:spcPct val="0"/>
        </a:spcAft>
        <a:buChar char="-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073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162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242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6316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5399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4477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3556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2637" algn="l" defTabSz="121816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tags" Target="../tags/tag29.xml"/><Relationship Id="rId39" Type="http://schemas.openxmlformats.org/officeDocument/2006/relationships/oleObject" Target="../embeddings/oleObject5.bin"/><Relationship Id="rId3" Type="http://schemas.openxmlformats.org/officeDocument/2006/relationships/tags" Target="../tags/tag6.xml"/><Relationship Id="rId21" Type="http://schemas.openxmlformats.org/officeDocument/2006/relationships/tags" Target="../tags/tag24.xml"/><Relationship Id="rId34" Type="http://schemas.openxmlformats.org/officeDocument/2006/relationships/slideLayout" Target="../slideLayouts/slideLayout2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tags" Target="../tags/tag28.xml"/><Relationship Id="rId33" Type="http://schemas.openxmlformats.org/officeDocument/2006/relationships/tags" Target="../tags/tag36.xml"/><Relationship Id="rId38" Type="http://schemas.openxmlformats.org/officeDocument/2006/relationships/image" Target="../media/image4.emf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tags" Target="../tags/tag23.xml"/><Relationship Id="rId29" Type="http://schemas.openxmlformats.org/officeDocument/2006/relationships/tags" Target="../tags/tag32.xml"/><Relationship Id="rId1" Type="http://schemas.openxmlformats.org/officeDocument/2006/relationships/vmlDrawing" Target="../drawings/vmlDrawing3.v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tags" Target="../tags/tag27.xml"/><Relationship Id="rId32" Type="http://schemas.openxmlformats.org/officeDocument/2006/relationships/tags" Target="../tags/tag35.xml"/><Relationship Id="rId37" Type="http://schemas.openxmlformats.org/officeDocument/2006/relationships/oleObject" Target="../embeddings/oleObject4.bin"/><Relationship Id="rId40" Type="http://schemas.openxmlformats.org/officeDocument/2006/relationships/image" Target="../media/image5.emf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28" Type="http://schemas.openxmlformats.org/officeDocument/2006/relationships/tags" Target="../tags/tag31.xml"/><Relationship Id="rId36" Type="http://schemas.openxmlformats.org/officeDocument/2006/relationships/image" Target="../media/image3.emf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31" Type="http://schemas.openxmlformats.org/officeDocument/2006/relationships/tags" Target="../tags/tag34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tags" Target="../tags/tag25.xml"/><Relationship Id="rId27" Type="http://schemas.openxmlformats.org/officeDocument/2006/relationships/tags" Target="../tags/tag30.xml"/><Relationship Id="rId30" Type="http://schemas.openxmlformats.org/officeDocument/2006/relationships/tags" Target="../tags/tag33.xml"/><Relationship Id="rId35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1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10937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1" name="think-cell Slide" r:id="rId35" imgW="383" imgH="385" progId="TCLayout.ActiveDocument.1">
                  <p:embed/>
                </p:oleObj>
              </mc:Choice>
              <mc:Fallback>
                <p:oleObj name="think-cell Slide" r:id="rId35" imgW="383" imgH="38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/>
          <p:cNvSpPr/>
          <p:nvPr>
            <p:custDataLst>
              <p:tags r:id="rId3"/>
            </p:custDataLst>
          </p:nvPr>
        </p:nvSpPr>
        <p:spPr bwMode="auto">
          <a:xfrm>
            <a:off x="-61197" y="-64831"/>
            <a:ext cx="281145" cy="288413"/>
          </a:xfrm>
          <a:prstGeom prst="rect">
            <a:avLst/>
          </a:prstGeom>
          <a:solidFill>
            <a:scrgbClr r="0" g="0" b="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95350"/>
            <a:endParaRPr kumimoji="0" lang="en-US" sz="1400" b="0" u="none" strike="noStrike" cap="none" normalizeH="0" smtClean="0">
              <a:ln>
                <a:noFill/>
              </a:ln>
              <a:solidFill>
                <a:schemeClr val="tx1"/>
              </a:solidFill>
              <a:effectLst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Excel Link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A64B81-DDF4-4C7E-9C3D-A4C47BE53E61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  <p:graphicFrame>
        <p:nvGraphicFramePr>
          <p:cNvPr id="51" name="Object 50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39439697"/>
              </p:ext>
            </p:extLst>
          </p:nvPr>
        </p:nvGraphicFramePr>
        <p:xfrm>
          <a:off x="228600" y="1676400"/>
          <a:ext cx="5400775" cy="3352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2" name="Chart" r:id="rId37" imgW="5400775" imgH="3352672" progId="MSGraph.Chart.8">
                  <p:embed followColorScheme="full"/>
                </p:oleObj>
              </mc:Choice>
              <mc:Fallback>
                <p:oleObj name="Chart" r:id="rId37" imgW="5400775" imgH="3352672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28600" y="1676400"/>
                        <a:ext cx="5400775" cy="3352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Right Arrow 51"/>
          <p:cNvSpPr/>
          <p:nvPr>
            <p:custDataLst>
              <p:tags r:id="rId5"/>
            </p:custDataLst>
          </p:nvPr>
        </p:nvSpPr>
        <p:spPr bwMode="auto">
          <a:xfrm rot="10800000">
            <a:off x="5584825" y="3552825"/>
            <a:ext cx="128588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9535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3" name="Straight Connector 52"/>
          <p:cNvCxnSpPr/>
          <p:nvPr>
            <p:custDataLst>
              <p:tags r:id="rId6"/>
            </p:custDataLst>
          </p:nvPr>
        </p:nvCxnSpPr>
        <p:spPr bwMode="auto">
          <a:xfrm>
            <a:off x="352425" y="3629025"/>
            <a:ext cx="5181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 Placeholder 106"/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5764213" y="3522663"/>
            <a:ext cx="384175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b="0" smtClean="0">
                <a:sym typeface="+mn-lt"/>
              </a:rPr>
              <a:t>Ø </a:t>
            </a:r>
            <a:fld id="{A0872A84-881D-4B1E-A70C-40DC1A675539}" type="datetime'''''''''''''''1''''''''''''''''''''''''''4'''''''''">
              <a:rPr lang="en-US" sz="1400" b="0"/>
              <a:pPr/>
              <a:t>14</a:t>
            </a:fld>
            <a:endParaRPr lang="en-US" sz="1400" b="0" kern="0" dirty="0">
              <a:sym typeface="+mn-lt"/>
            </a:endParaRPr>
          </a:p>
        </p:txBody>
      </p:sp>
      <p:sp>
        <p:nvSpPr>
          <p:cNvPr id="55" name="Text Placeholder 105"/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3382963" y="5086350"/>
            <a:ext cx="4064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E109FD2E-9238-4B30-895B-626AF3781C22}" type="datetime'''''2''''''''''''''''0''''1''''''''''''''''''''''3'''''''''''">
              <a:rPr lang="en-US" sz="1400" b="0"/>
              <a:pPr/>
              <a:t>2013</a:t>
            </a:fld>
            <a:endParaRPr lang="en-US" sz="1400" b="0" kern="0" dirty="0">
              <a:sym typeface="+mn-lt"/>
            </a:endParaRPr>
          </a:p>
        </p:txBody>
      </p:sp>
      <p:sp>
        <p:nvSpPr>
          <p:cNvPr id="56" name="Text Placeholder 103"/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798513" y="5086350"/>
            <a:ext cx="3937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569DD182-4638-4B1F-B027-AC8B38B8E37A}" type="datetime'''2''''0''''''''''''''''''''''''''''''''''''''1''''''''1'">
              <a:rPr lang="en-US" sz="1400" b="0"/>
              <a:pPr/>
              <a:t>2011</a:t>
            </a:fld>
            <a:endParaRPr lang="en-US" sz="1400" b="0" kern="0" dirty="0">
              <a:sym typeface="+mn-lt"/>
            </a:endParaRPr>
          </a:p>
        </p:txBody>
      </p:sp>
      <p:sp>
        <p:nvSpPr>
          <p:cNvPr id="57" name="Text Placeholder 121"/>
          <p:cNvSpPr txBox="1">
            <a:spLocks/>
          </p:cNvSpPr>
          <p:nvPr>
            <p:custDataLst>
              <p:tags r:id="rId10"/>
            </p:custDataLst>
          </p:nvPr>
        </p:nvSpPr>
        <p:spPr bwMode="auto">
          <a:xfrm>
            <a:off x="4678363" y="5086350"/>
            <a:ext cx="4064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779729B1-C57B-49EC-9EEA-C5A04CD2FED1}" type="datetime'''''''''''''''''''''''''''''2''''0''''1''''''''''''4'">
              <a:rPr lang="en-US" sz="1400" b="0"/>
              <a:pPr/>
              <a:t>2014</a:t>
            </a:fld>
            <a:endParaRPr lang="en-US" sz="1400" b="0" kern="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8" name="Text Placeholder 104"/>
          <p:cNvSpPr txBox="1">
            <a:spLocks/>
          </p:cNvSpPr>
          <p:nvPr>
            <p:custDataLst>
              <p:tags r:id="rId11"/>
            </p:custDataLst>
          </p:nvPr>
        </p:nvSpPr>
        <p:spPr bwMode="auto">
          <a:xfrm>
            <a:off x="2087563" y="5086350"/>
            <a:ext cx="4064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22ED5CF7-4FD5-436A-B163-A0770DF84317}" type="datetime'2''''''''''''''''''''''''''0''1''2'''">
              <a:rPr lang="en-US" sz="1400" b="0"/>
              <a:pPr/>
              <a:t>2012</a:t>
            </a:fld>
            <a:endParaRPr lang="en-US" sz="1400" b="0" kern="0" dirty="0">
              <a:sym typeface="+mn-lt"/>
            </a:endParaRPr>
          </a:p>
        </p:txBody>
      </p:sp>
      <p:sp>
        <p:nvSpPr>
          <p:cNvPr id="59" name="Rectangle 58"/>
          <p:cNvSpPr/>
          <p:nvPr>
            <p:custDataLst>
              <p:tags r:id="rId12"/>
            </p:custDataLst>
          </p:nvPr>
        </p:nvSpPr>
        <p:spPr bwMode="auto">
          <a:xfrm>
            <a:off x="5581650" y="2130425"/>
            <a:ext cx="250825" cy="187325"/>
          </a:xfrm>
          <a:prstGeom prst="rect">
            <a:avLst/>
          </a:prstGeom>
          <a:solidFill>
            <a:srgbClr val="DFE5E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9535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Rectangle 59"/>
          <p:cNvSpPr/>
          <p:nvPr>
            <p:custDataLst>
              <p:tags r:id="rId13"/>
            </p:custDataLst>
          </p:nvPr>
        </p:nvSpPr>
        <p:spPr bwMode="auto">
          <a:xfrm>
            <a:off x="5581650" y="2393950"/>
            <a:ext cx="250825" cy="187325"/>
          </a:xfrm>
          <a:prstGeom prst="rect">
            <a:avLst/>
          </a:prstGeom>
          <a:solidFill>
            <a:srgbClr val="C3CFE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9535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Rectangle 60"/>
          <p:cNvSpPr/>
          <p:nvPr>
            <p:custDataLst>
              <p:tags r:id="rId14"/>
            </p:custDataLst>
          </p:nvPr>
        </p:nvSpPr>
        <p:spPr bwMode="auto">
          <a:xfrm>
            <a:off x="5581650" y="2657475"/>
            <a:ext cx="250825" cy="187325"/>
          </a:xfrm>
          <a:prstGeom prst="rect">
            <a:avLst/>
          </a:prstGeom>
          <a:solidFill>
            <a:srgbClr val="9DB1C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9535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Text Placeholder 100"/>
          <p:cNvSpPr txBox="1">
            <a:spLocks/>
          </p:cNvSpPr>
          <p:nvPr>
            <p:custDataLst>
              <p:tags r:id="rId15"/>
            </p:custDataLst>
          </p:nvPr>
        </p:nvSpPr>
        <p:spPr bwMode="auto">
          <a:xfrm>
            <a:off x="5883275" y="2125663"/>
            <a:ext cx="377825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fld id="{4808DE5A-7D74-46CB-890F-B50C2BE74923}" type="datetime'''''''T''''u''''''''''''''l''''''''''''''''i''''''''p'''''''">
              <a:rPr lang="en-US" sz="1400" b="0"/>
              <a:pPr/>
              <a:t>Tulip</a:t>
            </a:fld>
            <a:endParaRPr lang="en-US" sz="1400" b="0" kern="0" dirty="0">
              <a:sym typeface="+mn-lt"/>
            </a:endParaRPr>
          </a:p>
        </p:txBody>
      </p:sp>
      <p:sp>
        <p:nvSpPr>
          <p:cNvPr id="63" name="Text Placeholder 102"/>
          <p:cNvSpPr txBox="1">
            <a:spLocks/>
          </p:cNvSpPr>
          <p:nvPr>
            <p:custDataLst>
              <p:tags r:id="rId16"/>
            </p:custDataLst>
          </p:nvPr>
        </p:nvSpPr>
        <p:spPr bwMode="auto">
          <a:xfrm>
            <a:off x="5883275" y="2652713"/>
            <a:ext cx="788988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fld id="{A1B8E07F-FC32-43FF-9B05-29AC3EE19DCE}" type="datetime'''''S''u''''''nf''''''''''''l''''''''''o''''w''''''er'''''''''">
              <a:rPr lang="en-US" sz="1400" b="0"/>
              <a:pPr/>
              <a:t>Sunflower</a:t>
            </a:fld>
            <a:endParaRPr lang="en-US" sz="1400" b="0" kern="0" dirty="0">
              <a:sym typeface="+mn-lt"/>
            </a:endParaRPr>
          </a:p>
        </p:txBody>
      </p:sp>
      <p:sp>
        <p:nvSpPr>
          <p:cNvPr id="64" name="Text Placeholder 101"/>
          <p:cNvSpPr txBox="1">
            <a:spLocks/>
          </p:cNvSpPr>
          <p:nvPr>
            <p:custDataLst>
              <p:tags r:id="rId17"/>
            </p:custDataLst>
          </p:nvPr>
        </p:nvSpPr>
        <p:spPr bwMode="auto">
          <a:xfrm>
            <a:off x="5883275" y="2389188"/>
            <a:ext cx="414338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fld id="{BCAD7697-255A-4E3E-B213-6A9EF96DC6AD}" type="datetime'''''''''''''''''''''''R''o''''''''s''''''''''''e'''''''''">
              <a:rPr lang="en-US" sz="1400" b="0"/>
              <a:pPr/>
              <a:t>Rose</a:t>
            </a:fld>
            <a:endParaRPr lang="en-US" sz="1400" b="0" kern="0" dirty="0">
              <a:sym typeface="+mn-lt"/>
            </a:endParaRPr>
          </a:p>
        </p:txBody>
      </p:sp>
      <p:graphicFrame>
        <p:nvGraphicFramePr>
          <p:cNvPr id="84" name="Object 83"/>
          <p:cNvGraphicFramePr>
            <a:graphicFrameLocks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778711889"/>
              </p:ext>
            </p:extLst>
          </p:nvPr>
        </p:nvGraphicFramePr>
        <p:xfrm>
          <a:off x="6972300" y="1943100"/>
          <a:ext cx="4267275" cy="3086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3" name="Chart" r:id="rId39" imgW="4267275" imgH="3086244" progId="MSGraph.Chart.8">
                  <p:embed followColorScheme="full"/>
                </p:oleObj>
              </mc:Choice>
              <mc:Fallback>
                <p:oleObj name="Chart" r:id="rId39" imgW="4267275" imgH="3086244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972300" y="1943100"/>
                        <a:ext cx="4267275" cy="30862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Connector 84"/>
          <p:cNvCxnSpPr/>
          <p:nvPr>
            <p:custDataLst>
              <p:tags r:id="rId19"/>
            </p:custDataLst>
          </p:nvPr>
        </p:nvCxnSpPr>
        <p:spPr bwMode="auto">
          <a:xfrm>
            <a:off x="7096125" y="2714625"/>
            <a:ext cx="4038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Right Arrow 85"/>
          <p:cNvSpPr/>
          <p:nvPr>
            <p:custDataLst>
              <p:tags r:id="rId20"/>
            </p:custDataLst>
          </p:nvPr>
        </p:nvSpPr>
        <p:spPr bwMode="auto">
          <a:xfrm rot="10800000">
            <a:off x="11185525" y="2638425"/>
            <a:ext cx="128588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9535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Text Placeholder 108"/>
          <p:cNvSpPr txBox="1">
            <a:spLocks/>
          </p:cNvSpPr>
          <p:nvPr>
            <p:custDataLst>
              <p:tags r:id="rId21"/>
            </p:custDataLst>
          </p:nvPr>
        </p:nvSpPr>
        <p:spPr bwMode="auto">
          <a:xfrm>
            <a:off x="7399338" y="5086350"/>
            <a:ext cx="3937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760DE20D-9D9F-452F-985B-5FC23C1F91BE}" type="datetime'''2''''''0''''''''''1''''''''''''''''1'''''''">
              <a:rPr lang="en-US" sz="1400" b="0"/>
              <a:pPr/>
              <a:t>2011</a:t>
            </a:fld>
            <a:endParaRPr lang="en-US" sz="1400" b="0" kern="0" dirty="0">
              <a:sym typeface="+mn-lt"/>
            </a:endParaRPr>
          </a:p>
        </p:txBody>
      </p:sp>
      <p:sp>
        <p:nvSpPr>
          <p:cNvPr id="88" name="Text Placeholder 111"/>
          <p:cNvSpPr txBox="1">
            <a:spLocks/>
          </p:cNvSpPr>
          <p:nvPr>
            <p:custDataLst>
              <p:tags r:id="rId22"/>
            </p:custDataLst>
          </p:nvPr>
        </p:nvSpPr>
        <p:spPr bwMode="auto">
          <a:xfrm>
            <a:off x="10421938" y="5086350"/>
            <a:ext cx="4064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9CB6ADDB-166C-41E6-9D64-793E460417B3}" type="datetime'2''''''0''''''''''''''''''''''''''''''''1''''''4'''">
              <a:rPr lang="en-US" sz="1400" b="0"/>
              <a:pPr/>
              <a:t>2014</a:t>
            </a:fld>
            <a:endParaRPr lang="en-US" sz="1400" b="0" kern="0" dirty="0">
              <a:sym typeface="+mn-lt"/>
            </a:endParaRPr>
          </a:p>
        </p:txBody>
      </p:sp>
      <p:sp>
        <p:nvSpPr>
          <p:cNvPr id="89" name="Text Placeholder 112"/>
          <p:cNvSpPr txBox="1">
            <a:spLocks/>
          </p:cNvSpPr>
          <p:nvPr>
            <p:custDataLst>
              <p:tags r:id="rId23"/>
            </p:custDataLst>
          </p:nvPr>
        </p:nvSpPr>
        <p:spPr bwMode="auto">
          <a:xfrm>
            <a:off x="6848475" y="3255963"/>
            <a:ext cx="325438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fld id="{EB78E465-D4ED-481E-92A2-595DF5D7CB72}" type="datetime'''''''O''''''''''''''''''''''''''''''''''''''ak'">
              <a:rPr lang="en-US" sz="1400" b="0"/>
              <a:pPr/>
              <a:t>Oak</a:t>
            </a:fld>
            <a:endParaRPr lang="en-US" sz="1400" b="0" kern="0" dirty="0">
              <a:sym typeface="+mn-lt"/>
            </a:endParaRPr>
          </a:p>
        </p:txBody>
      </p:sp>
      <p:sp>
        <p:nvSpPr>
          <p:cNvPr id="90" name="Text Placeholder 113"/>
          <p:cNvSpPr txBox="1">
            <a:spLocks/>
          </p:cNvSpPr>
          <p:nvPr>
            <p:custDataLst>
              <p:tags r:id="rId24"/>
            </p:custDataLst>
          </p:nvPr>
        </p:nvSpPr>
        <p:spPr bwMode="auto">
          <a:xfrm>
            <a:off x="6670675" y="3870325"/>
            <a:ext cx="503238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fld id="{3DB3F2D2-45A8-4EDA-9874-CF39D96A703E}" type="datetime'''''''''''''B''e''e''''c''''''''''''h'''''''''''''''">
              <a:rPr lang="en-US" sz="1400" b="0"/>
              <a:pPr/>
              <a:t>Beech</a:t>
            </a:fld>
            <a:endParaRPr lang="en-US" sz="1400" b="0" kern="0" dirty="0">
              <a:sym typeface="+mn-lt"/>
            </a:endParaRPr>
          </a:p>
        </p:txBody>
      </p:sp>
      <p:sp>
        <p:nvSpPr>
          <p:cNvPr id="91" name="Text Placeholder 109"/>
          <p:cNvSpPr txBox="1">
            <a:spLocks/>
          </p:cNvSpPr>
          <p:nvPr>
            <p:custDataLst>
              <p:tags r:id="rId25"/>
            </p:custDataLst>
          </p:nvPr>
        </p:nvSpPr>
        <p:spPr bwMode="auto">
          <a:xfrm>
            <a:off x="8402638" y="5086350"/>
            <a:ext cx="4064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A7F738E6-2E65-4A53-96F0-2B7722EFD613}" type="datetime'''''''2''''''''0''''''''''''1''''''''''''2'''''''''''''">
              <a:rPr lang="en-US" sz="1400" b="0"/>
              <a:pPr/>
              <a:t>2012</a:t>
            </a:fld>
            <a:endParaRPr lang="en-US" sz="1400" b="0" kern="0" dirty="0">
              <a:sym typeface="+mn-lt"/>
            </a:endParaRPr>
          </a:p>
        </p:txBody>
      </p:sp>
      <p:sp>
        <p:nvSpPr>
          <p:cNvPr id="92" name="Text Placeholder 110"/>
          <p:cNvSpPr txBox="1">
            <a:spLocks/>
          </p:cNvSpPr>
          <p:nvPr>
            <p:custDataLst>
              <p:tags r:id="rId26"/>
            </p:custDataLst>
          </p:nvPr>
        </p:nvSpPr>
        <p:spPr bwMode="auto">
          <a:xfrm>
            <a:off x="9412288" y="5086350"/>
            <a:ext cx="4064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0" tIns="0" rIns="0" bIns="0" anchor="t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8D2F6933-E8CD-4A92-8FCD-AEFA24839A0C}" type="datetime'''''''''''''''''''''2''''0''''1''''''3'">
              <a:rPr lang="en-US" sz="1400" b="0"/>
              <a:pPr/>
              <a:t>2013</a:t>
            </a:fld>
            <a:endParaRPr lang="en-US" sz="1400" b="0" kern="0" dirty="0">
              <a:sym typeface="+mn-lt"/>
            </a:endParaRPr>
          </a:p>
        </p:txBody>
      </p:sp>
      <p:sp>
        <p:nvSpPr>
          <p:cNvPr id="93" name="Text Placeholder 114"/>
          <p:cNvSpPr txBox="1">
            <a:spLocks/>
          </p:cNvSpPr>
          <p:nvPr>
            <p:custDataLst>
              <p:tags r:id="rId27"/>
            </p:custDataLst>
          </p:nvPr>
        </p:nvSpPr>
        <p:spPr bwMode="auto">
          <a:xfrm>
            <a:off x="6769100" y="4313238"/>
            <a:ext cx="404813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fld id="{111A7151-DCD2-4EE7-B4AD-D9F95821559A}" type="datetime'''''''Bi''''''''r''''''''''c''''''''''''''''''''''''''''''''h'">
              <a:rPr lang="en-US" sz="1400" b="0"/>
              <a:pPr/>
              <a:t>Birch</a:t>
            </a:fld>
            <a:endParaRPr lang="en-US" sz="1400" b="0" kern="0" dirty="0">
              <a:sym typeface="+mn-lt"/>
            </a:endParaRPr>
          </a:p>
        </p:txBody>
      </p:sp>
      <p:sp>
        <p:nvSpPr>
          <p:cNvPr id="94" name="Text Placeholder 115"/>
          <p:cNvSpPr txBox="1">
            <a:spLocks/>
          </p:cNvSpPr>
          <p:nvPr>
            <p:custDataLst>
              <p:tags r:id="rId28"/>
            </p:custDataLst>
          </p:nvPr>
        </p:nvSpPr>
        <p:spPr bwMode="auto">
          <a:xfrm>
            <a:off x="6967538" y="4627563"/>
            <a:ext cx="206375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fld id="{A4D82C2D-6ABF-464C-965E-E2DCD38A567E}" type="datetime'''''''''''''''''''''''''''''''F''''''''''''''''''''i''''''r'''">
              <a:rPr lang="en-US" sz="1400" b="0"/>
              <a:pPr/>
              <a:t>Fir</a:t>
            </a:fld>
            <a:endParaRPr lang="en-US" sz="1400" b="0" kern="0" dirty="0">
              <a:sym typeface="+mn-lt"/>
            </a:endParaRPr>
          </a:p>
        </p:txBody>
      </p:sp>
      <p:sp>
        <p:nvSpPr>
          <p:cNvPr id="95" name="Text Placeholder 119"/>
          <p:cNvSpPr txBox="1">
            <a:spLocks/>
          </p:cNvSpPr>
          <p:nvPr>
            <p:custDataLst>
              <p:tags r:id="rId29"/>
            </p:custDataLst>
          </p:nvPr>
        </p:nvSpPr>
        <p:spPr bwMode="gray">
          <a:xfrm>
            <a:off x="10379075" y="2962275"/>
            <a:ext cx="493713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5400" tIns="0" rIns="25400" bIns="0" anchor="b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976A518E-8520-41BE-A09F-6294C9BB5316}" type="datetime'1''6''''''''''''''''''''''''''2''''''''''''''''.''''''0'''''">
              <a:rPr lang="en-US" sz="1400" b="0"/>
              <a:pPr/>
              <a:t>162.0</a:t>
            </a:fld>
            <a:endParaRPr lang="en-US" sz="1400" b="0" kern="0" dirty="0">
              <a:sym typeface="+mn-lt"/>
            </a:endParaRPr>
          </a:p>
        </p:txBody>
      </p:sp>
      <p:sp>
        <p:nvSpPr>
          <p:cNvPr id="96" name="Text Placeholder 120"/>
          <p:cNvSpPr txBox="1">
            <a:spLocks/>
          </p:cNvSpPr>
          <p:nvPr>
            <p:custDataLst>
              <p:tags r:id="rId30"/>
            </p:custDataLst>
          </p:nvPr>
        </p:nvSpPr>
        <p:spPr bwMode="auto">
          <a:xfrm>
            <a:off x="11364913" y="2608263"/>
            <a:ext cx="482600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anchor="ctr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b="0" smtClean="0">
                <a:sym typeface="+mn-lt"/>
              </a:rPr>
              <a:t>Ø </a:t>
            </a:r>
            <a:fld id="{A2931D6B-2FBA-4969-AFAB-C990AB287FA0}" type="datetime'2''''''''''''''''''''''0''''''''''''8'''''''''''''">
              <a:rPr lang="en-US" sz="1400" b="0"/>
              <a:pPr/>
              <a:t>208</a:t>
            </a:fld>
            <a:endParaRPr lang="en-US" sz="1400" b="0" kern="0" dirty="0">
              <a:sym typeface="+mn-lt"/>
            </a:endParaRPr>
          </a:p>
        </p:txBody>
      </p:sp>
      <p:sp>
        <p:nvSpPr>
          <p:cNvPr id="97" name="Text Placeholder 118"/>
          <p:cNvSpPr txBox="1">
            <a:spLocks/>
          </p:cNvSpPr>
          <p:nvPr>
            <p:custDataLst>
              <p:tags r:id="rId31"/>
            </p:custDataLst>
          </p:nvPr>
        </p:nvSpPr>
        <p:spPr bwMode="gray">
          <a:xfrm>
            <a:off x="9369425" y="1828800"/>
            <a:ext cx="493713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5400" tIns="0" rIns="25400" bIns="0" anchor="b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391CBEEF-61A3-409A-A40E-6A5DD5E9E5A0}" type="datetime'''''''''''''''''''''''''''''''''''2''''''6''''8''''.''9'">
              <a:rPr lang="en-US" sz="1400" b="0"/>
              <a:pPr/>
              <a:t>268.9</a:t>
            </a:fld>
            <a:endParaRPr lang="en-US" sz="1400" b="0" kern="0" dirty="0">
              <a:sym typeface="+mn-lt"/>
            </a:endParaRPr>
          </a:p>
        </p:txBody>
      </p:sp>
      <p:sp>
        <p:nvSpPr>
          <p:cNvPr id="98" name="Text Placeholder 117"/>
          <p:cNvSpPr txBox="1">
            <a:spLocks/>
          </p:cNvSpPr>
          <p:nvPr>
            <p:custDataLst>
              <p:tags r:id="rId32"/>
            </p:custDataLst>
          </p:nvPr>
        </p:nvSpPr>
        <p:spPr bwMode="gray">
          <a:xfrm>
            <a:off x="8359775" y="2295525"/>
            <a:ext cx="493713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5400" tIns="0" rIns="25400" bIns="0" anchor="b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9C418B15-ECF2-4CC2-9E60-0BE0C6E448E9}" type="datetime'''''''''''''''''''''22''''''''''''''''''5''.''''''0'''''''''">
              <a:rPr lang="en-US" sz="1400" b="0"/>
              <a:pPr/>
              <a:t>225.0</a:t>
            </a:fld>
            <a:endParaRPr lang="en-US" sz="1400" b="0" kern="0" dirty="0">
              <a:sym typeface="+mn-lt"/>
            </a:endParaRPr>
          </a:p>
        </p:txBody>
      </p:sp>
      <p:sp>
        <p:nvSpPr>
          <p:cNvPr id="99" name="Text Placeholder 116"/>
          <p:cNvSpPr txBox="1">
            <a:spLocks/>
          </p:cNvSpPr>
          <p:nvPr>
            <p:custDataLst>
              <p:tags r:id="rId33"/>
            </p:custDataLst>
          </p:nvPr>
        </p:nvSpPr>
        <p:spPr bwMode="gray">
          <a:xfrm>
            <a:off x="7350125" y="2828925"/>
            <a:ext cx="493713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5400" tIns="0" rIns="25400" bIns="0" anchor="b" anchorCtr="0">
            <a:noAutofit/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09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471614" indent="-22840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714822" indent="-24320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▫"/>
              <a:defRPr sz="1800">
                <a:solidFill>
                  <a:schemeClr val="tx1"/>
                </a:solidFill>
                <a:latin typeface="+mn-lt"/>
              </a:defRPr>
            </a:lvl4pPr>
            <a:lvl5pPr marL="958033" indent="-243209" algn="l" defTabSz="958033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▪"/>
              <a:defRPr sz="1800">
                <a:solidFill>
                  <a:schemeClr val="tx1"/>
                </a:solidFill>
                <a:latin typeface="+mn-lt"/>
              </a:defRPr>
            </a:lvl5pPr>
            <a:lvl6pPr marL="1355628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6pPr>
            <a:lvl7pPr marL="196470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7pPr>
            <a:lvl8pPr marL="2573783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8pPr>
            <a:lvl9pPr marL="3182866" indent="-253783" algn="l" defTabSz="1192780" rtl="0" fontAlgn="base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9B08131F-F772-4CB7-82A0-060135EF3D9E}" type="datetime'17''''''''''''''''''''''''''''''''''''''''''''4.''''5'''">
              <a:rPr lang="en-US" sz="1400" b="0"/>
              <a:pPr/>
              <a:t>174.5</a:t>
            </a:fld>
            <a:endParaRPr lang="en-US" sz="1400" b="0" kern="0" dirty="0"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48" y="634575"/>
            <a:ext cx="9694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Please </a:t>
            </a:r>
            <a:r>
              <a:rPr lang="en-US" b="0" dirty="0" smtClean="0"/>
              <a:t>ensure that the file </a:t>
            </a:r>
            <a:r>
              <a:rPr lang="en-US" b="0" u="sng" dirty="0" smtClean="0"/>
              <a:t>think-cell </a:t>
            </a:r>
            <a:r>
              <a:rPr lang="en-US" b="0" u="sng" dirty="0"/>
              <a:t>Excel data </a:t>
            </a:r>
            <a:r>
              <a:rPr lang="en-US" b="0" u="sng" dirty="0" smtClean="0"/>
              <a:t>links.xlsx</a:t>
            </a:r>
            <a:r>
              <a:rPr lang="en-US" b="0" dirty="0" smtClean="0"/>
              <a:t> </a:t>
            </a:r>
            <a:r>
              <a:rPr lang="en-US" b="0" dirty="0" smtClean="0"/>
              <a:t>is also open.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137957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#10;&lt;root reqver=&quot;21047&quot;&gt;&lt;version val=&quot;23024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bNumberIsYear val=&quot;0&quot;/&gt;&lt;m_strFormatTime&gt;%d/%m/%Y&lt;/m_strFormatTime&gt;&lt;/m_precDefaultDate&gt;&lt;m_precDefaultYear&gt;&lt;m_bNumberIsYear val=&quot;0&quot;/&gt;&lt;/m_precDefaultYear&gt;&lt;m_precDefaultQuarter&gt;&lt;m_bNumberIsYear val=&quot;0&quot;/&gt;&lt;/m_precDefaultQuarter&gt;&lt;m_precDefaultMonth&gt;&lt;m_bNumberIsYear val=&quot;0&quot;/&gt;&lt;/m_precDefaultMonth&gt;&lt;m_precDefaultWeek&gt;&lt;m_bNumberIsYear val=&quot;0&quot;/&gt;&lt;/m_precDefaultWeek&gt;&lt;m_precDefaultDay&gt;&lt;m_bNumberIsYear val=&quot;0&quot;/&gt;&lt;/m_precDefaultDay&gt;&lt;m_mruColor&gt;&lt;m_vecMRU length=&quot;1&quot;&gt;&lt;elem m_fUsage=&quot;1.00000000000000000000E+000&quot;&gt;&lt;m_msothmcolidx val=&quot;0&quot;/&gt;&lt;m_rgb r=&quot;cf&quot; g=&quot;cf&quot; b=&quot;cf&quot;/&gt;&lt;m_ppcolschidx tagver0=&quot;23004&quot; tagname0=&quot;m_ppcolschidxUNRECOGNIZED&quot; val=&quot;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Vj98_o60SQP1T17c4Cc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RSXj39znESdLOEcA_.MV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AZpVLtXQkKlYeqnFq3ew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rRpgjOFES0yqQdoylGK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hj0NJWHk.UqvuAKj04x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b3yaO1akGLs6No8Dw_u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zNvm1MHd0ukP1F6CyW5I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qr978OuoUCsvDJtlaioH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5woL16QXUmOY1rrUjvfg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iiy6hvgYUu_rOmyLYebN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IDDONOTDELETE" val="H6EdDtx6u0C5EOXGQOn_yg"/>
  <p:tag name="THINKCELLSTATEDONOTDELETE" val="JybfW67J70eTncmI9DWav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270BhUEUWe9usTQBYWZ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RCR73_wNkyCxDhCvN_c_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et87GDwrUS5IDmlnYhcz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UXH.Mzj_UGOHQ0Lsg7tX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kNKMsphDkuEynKq2X3gj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HhPKdiAkGU9tlJMT5vC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QeIzV1UIUG7MhdcBqv6H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IxguwiFIkm.qtxL6328Z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7rvaztZF0O.HZivOr0bm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zSlWBHC1E6_tdrMn2ewx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STATEDONOTDELETE" val="yBTyVV7dJkO_SA.ZGwD20w"/>
  <p:tag name="THINKCELLIDDONOTDELETE" val="WImSoy1BGk2qeJ_gZBR4C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1V9Eg83fE.mJna3JmbjY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uVgtqVeU.n3EsUhNTu6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3TalSTDM0q9VSeIDS2RG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Zpi6VZXKE.ZygkWyWS0v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n3DiV.6NUKhV_mzyYFY7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CdnYi38KEWyShWy2A9SW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YWboSPuEushN0NVhGUb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apZ1n4fkuIEU51k6F2W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evGHAdlEqToWJwrs7Eg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mM0BTo8fUm4cQcE17sf1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RFP8f6srEuJd0Q6XeGsK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0DmN7ajcUWOrDVC2ayXWA"/>
</p:tagLst>
</file>

<file path=ppt/theme/theme1.xml><?xml version="1.0" encoding="utf-8"?>
<a:theme xmlns:a="http://schemas.openxmlformats.org/drawingml/2006/main" name="think-cell Master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FFFFFF"/>
      </a:accent1>
      <a:accent2>
        <a:srgbClr val="D8D8D8"/>
      </a:accent2>
      <a:accent3>
        <a:srgbClr val="FFFFFF"/>
      </a:accent3>
      <a:accent4>
        <a:srgbClr val="000000"/>
      </a:accent4>
      <a:accent5>
        <a:srgbClr val="FFFFFF"/>
      </a:accent5>
      <a:accent6>
        <a:srgbClr val="CCD3DA"/>
      </a:accent6>
      <a:hlink>
        <a:srgbClr val="BACCDE"/>
      </a:hlink>
      <a:folHlink>
        <a:srgbClr val="85A5C5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89535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89535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80"/>
        </a:dk1>
        <a:lt1>
          <a:srgbClr val="FFFFFF"/>
        </a:lt1>
        <a:dk2>
          <a:srgbClr val="B4D7C8"/>
        </a:dk2>
        <a:lt2>
          <a:srgbClr val="C0C0C0"/>
        </a:lt2>
        <a:accent1>
          <a:srgbClr val="000080"/>
        </a:accent1>
        <a:accent2>
          <a:srgbClr val="1AB2E2"/>
        </a:accent2>
        <a:accent3>
          <a:srgbClr val="FFFFFF"/>
        </a:accent3>
        <a:accent4>
          <a:srgbClr val="00006C"/>
        </a:accent4>
        <a:accent5>
          <a:srgbClr val="AAAAC0"/>
        </a:accent5>
        <a:accent6>
          <a:srgbClr val="16A1CD"/>
        </a:accent6>
        <a:hlink>
          <a:srgbClr val="FFFF66"/>
        </a:hlink>
        <a:folHlink>
          <a:srgbClr val="B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648FBB"/>
        </a:dk2>
        <a:lt2>
          <a:srgbClr val="C0C0C0"/>
        </a:lt2>
        <a:accent1>
          <a:srgbClr val="C30C3E"/>
        </a:accent1>
        <a:accent2>
          <a:srgbClr val="007770"/>
        </a:accent2>
        <a:accent3>
          <a:srgbClr val="FFFFFF"/>
        </a:accent3>
        <a:accent4>
          <a:srgbClr val="000000"/>
        </a:accent4>
        <a:accent5>
          <a:srgbClr val="DEAAAF"/>
        </a:accent5>
        <a:accent6>
          <a:srgbClr val="006B65"/>
        </a:accent6>
        <a:hlink>
          <a:srgbClr val="FFFF66"/>
        </a:hlink>
        <a:folHlink>
          <a:srgbClr val="B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648FBB"/>
        </a:dk2>
        <a:lt2>
          <a:srgbClr val="C0C0C0"/>
        </a:lt2>
        <a:accent1>
          <a:srgbClr val="C30C3E"/>
        </a:accent1>
        <a:accent2>
          <a:srgbClr val="E1E9F1"/>
        </a:accent2>
        <a:accent3>
          <a:srgbClr val="FFFFFF"/>
        </a:accent3>
        <a:accent4>
          <a:srgbClr val="000000"/>
        </a:accent4>
        <a:accent5>
          <a:srgbClr val="DEAAAF"/>
        </a:accent5>
        <a:accent6>
          <a:srgbClr val="CCD3DA"/>
        </a:accent6>
        <a:hlink>
          <a:srgbClr val="BACCDE"/>
        </a:hlink>
        <a:folHlink>
          <a:srgbClr val="85A5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FFF2AF"/>
        </a:dk2>
        <a:lt2>
          <a:srgbClr val="A9A49F"/>
        </a:lt2>
        <a:accent1>
          <a:srgbClr val="B2D1B2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D5E5D5"/>
        </a:accent5>
        <a:accent6>
          <a:srgbClr val="E7B95C"/>
        </a:accent6>
        <a:hlink>
          <a:srgbClr val="DBE9DB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648FBB"/>
        </a:dk2>
        <a:lt2>
          <a:srgbClr val="C0C0C0"/>
        </a:lt2>
        <a:accent1>
          <a:srgbClr val="FFFFFF"/>
        </a:accent1>
        <a:accent2>
          <a:srgbClr val="E1E9F1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CCD3DA"/>
        </a:accent6>
        <a:hlink>
          <a:srgbClr val="BACCDE"/>
        </a:hlink>
        <a:folHlink>
          <a:srgbClr val="85A5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FFFFFF"/>
        </a:accent1>
        <a:accent2>
          <a:srgbClr val="E1E9F1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CCD3DA"/>
        </a:accent6>
        <a:hlink>
          <a:srgbClr val="BACCDE"/>
        </a:hlink>
        <a:folHlink>
          <a:srgbClr val="85A5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0099CC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FFFFFF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80"/>
        </a:dk1>
        <a:lt1>
          <a:srgbClr val="FFFFFF"/>
        </a:lt1>
        <a:dk2>
          <a:srgbClr val="B4D7C8"/>
        </a:dk2>
        <a:lt2>
          <a:srgbClr val="C0C0C0"/>
        </a:lt2>
        <a:accent1>
          <a:srgbClr val="000080"/>
        </a:accent1>
        <a:accent2>
          <a:srgbClr val="1AB2E2"/>
        </a:accent2>
        <a:accent3>
          <a:srgbClr val="FFFFFF"/>
        </a:accent3>
        <a:accent4>
          <a:srgbClr val="00006C"/>
        </a:accent4>
        <a:accent5>
          <a:srgbClr val="AAAAC0"/>
        </a:accent5>
        <a:accent6>
          <a:srgbClr val="16A1CD"/>
        </a:accent6>
        <a:hlink>
          <a:srgbClr val="FFFF66"/>
        </a:hlink>
        <a:folHlink>
          <a:srgbClr val="B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648FBB"/>
        </a:dk2>
        <a:lt2>
          <a:srgbClr val="C0C0C0"/>
        </a:lt2>
        <a:accent1>
          <a:srgbClr val="C30C3E"/>
        </a:accent1>
        <a:accent2>
          <a:srgbClr val="007770"/>
        </a:accent2>
        <a:accent3>
          <a:srgbClr val="FFFFFF"/>
        </a:accent3>
        <a:accent4>
          <a:srgbClr val="000000"/>
        </a:accent4>
        <a:accent5>
          <a:srgbClr val="DEAAAF"/>
        </a:accent5>
        <a:accent6>
          <a:srgbClr val="006B65"/>
        </a:accent6>
        <a:hlink>
          <a:srgbClr val="FFFF66"/>
        </a:hlink>
        <a:folHlink>
          <a:srgbClr val="B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648FBB"/>
        </a:dk2>
        <a:lt2>
          <a:srgbClr val="C0C0C0"/>
        </a:lt2>
        <a:accent1>
          <a:srgbClr val="C30C3E"/>
        </a:accent1>
        <a:accent2>
          <a:srgbClr val="E1E9F1"/>
        </a:accent2>
        <a:accent3>
          <a:srgbClr val="FFFFFF"/>
        </a:accent3>
        <a:accent4>
          <a:srgbClr val="000000"/>
        </a:accent4>
        <a:accent5>
          <a:srgbClr val="DEAAAF"/>
        </a:accent5>
        <a:accent6>
          <a:srgbClr val="CCD3DA"/>
        </a:accent6>
        <a:hlink>
          <a:srgbClr val="BACCDE"/>
        </a:hlink>
        <a:folHlink>
          <a:srgbClr val="85A5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FFF2AF"/>
        </a:dk2>
        <a:lt2>
          <a:srgbClr val="A9A49F"/>
        </a:lt2>
        <a:accent1>
          <a:srgbClr val="B2D1B2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D5E5D5"/>
        </a:accent5>
        <a:accent6>
          <a:srgbClr val="E7B95C"/>
        </a:accent6>
        <a:hlink>
          <a:srgbClr val="DBE9DB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648FBB"/>
        </a:dk2>
        <a:lt2>
          <a:srgbClr val="C0C0C0"/>
        </a:lt2>
        <a:accent1>
          <a:srgbClr val="FFFFFF"/>
        </a:accent1>
        <a:accent2>
          <a:srgbClr val="E1E9F1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CCD3DA"/>
        </a:accent6>
        <a:hlink>
          <a:srgbClr val="BACCDE"/>
        </a:hlink>
        <a:folHlink>
          <a:srgbClr val="85A5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FFFFFF"/>
        </a:accent1>
        <a:accent2>
          <a:srgbClr val="E1E9F1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CCD3DA"/>
        </a:accent6>
        <a:hlink>
          <a:srgbClr val="BACCDE"/>
        </a:hlink>
        <a:folHlink>
          <a:srgbClr val="85A5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0099CC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FFFFFF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think-cell Master</vt:lpstr>
      <vt:lpstr>think-cell Slide</vt:lpstr>
      <vt:lpstr>Chart</vt:lpstr>
      <vt:lpstr>Excel Link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2013-11-29T16:53:46Z</dcterms:created>
  <dcterms:modified xsi:type="dcterms:W3CDTF">2015-03-27T15:26:56Z</dcterms:modified>
</cp:coreProperties>
</file>